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57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E50"/>
    <a:srgbClr val="D8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0" autoAdjust="0"/>
    <p:restoredTop sz="94660"/>
  </p:normalViewPr>
  <p:slideViewPr>
    <p:cSldViewPr snapToGrid="0">
      <p:cViewPr>
        <p:scale>
          <a:sx n="125" d="100"/>
          <a:sy n="125" d="100"/>
        </p:scale>
        <p:origin x="858" y="606"/>
      </p:cViewPr>
      <p:guideLst/>
    </p:cSldViewPr>
  </p:slideViewPr>
  <p:notesTextViewPr>
    <p:cViewPr>
      <p:scale>
        <a:sx n="176" d="100"/>
        <a:sy n="17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097122302158265E-2"/>
          <c:y val="0.10945700390460346"/>
          <c:w val="0.83543165467625902"/>
          <c:h val="0.7435361121704691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A02-4892-BFF0-CAFA30DD8C8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A02-4892-BFF0-CAFA30DD8C85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A02-4892-BFF0-CAFA30DD8C85}"/>
              </c:ext>
            </c:extLst>
          </c:dPt>
          <c:dLbls>
            <c:dLbl>
              <c:idx val="0"/>
              <c:layout>
                <c:manualLayout>
                  <c:x val="0.12511696913531972"/>
                  <c:y val="-0.133117847211547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dirty="0">
                        <a:solidFill>
                          <a:schemeClr val="bg1"/>
                        </a:solidFill>
                      </a:rPr>
                      <a:t>Salty</a:t>
                    </a:r>
                    <a:r>
                      <a:rPr lang="en-US" sz="4000" baseline="0" dirty="0">
                        <a:solidFill>
                          <a:schemeClr val="bg1"/>
                        </a:solidFill>
                      </a:rPr>
                      <a:t> Water – 97%</a:t>
                    </a:r>
                    <a:endParaRPr lang="en-US" sz="40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81467739194474"/>
                      <c:h val="0.113049900289155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A02-4892-BFF0-CAFA30DD8C85}"/>
                </c:ext>
              </c:extLst>
            </c:dLbl>
            <c:dLbl>
              <c:idx val="1"/>
              <c:layout>
                <c:manualLayout>
                  <c:x val="-0.12042334834885007"/>
                  <c:y val="0.184860426011579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</a:rPr>
                      <a:t>Freshwater</a:t>
                    </a:r>
                    <a:r>
                      <a:rPr lang="en-US" sz="3600" baseline="0" dirty="0">
                        <a:solidFill>
                          <a:schemeClr val="bg1"/>
                        </a:solidFill>
                      </a:rPr>
                      <a:t> – 3%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8849453566075"/>
                      <c:h val="0.214166965548615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A02-4892-BFF0-CAFA30DD8C85}"/>
                </c:ext>
              </c:extLst>
            </c:dLbl>
            <c:dLbl>
              <c:idx val="2"/>
              <c:layout>
                <c:manualLayout>
                  <c:x val="3.153940322396824E-2"/>
                  <c:y val="7.39441704046318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</a:rPr>
                      <a:t>Drinkabl</a:t>
                    </a:r>
                    <a:r>
                      <a:rPr lang="en-US" sz="2800" baseline="0" dirty="0">
                        <a:solidFill>
                          <a:schemeClr val="bg1"/>
                        </a:solidFill>
                      </a:rPr>
                      <a:t>e Water  0.025%</a:t>
                    </a:r>
                    <a:endParaRPr lang="en-US" sz="28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34506748313119"/>
                      <c:h val="0.2601355914834947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A02-4892-BFF0-CAFA30DD8C8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Salty Water</c:v>
                </c:pt>
                <c:pt idx="1">
                  <c:v>Freshwater</c:v>
                </c:pt>
                <c:pt idx="2">
                  <c:v>Drinkable water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</c:v>
                </c:pt>
                <c:pt idx="1">
                  <c:v>3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02-4892-BFF0-CAFA30DD8C8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5FEC-6C1F-3117-EA76-91E840B68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DCBEF-1D62-EAAF-64A8-50DB7AD34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3235D-3285-28D2-3B9B-6B923B4E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EEBD5-294B-516E-3A1E-5C955894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3AD56-E4B1-0B0F-66D1-C958D287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412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EFC9-78D2-E043-6E90-761FB484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00BC9-5C15-E130-753E-2750349BA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A242-4717-CF14-268F-93CA775E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B0F4B-E400-5C12-F931-565978DF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B7583-A6C8-B96B-A61B-9CFE4828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14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2C1A7-C98E-7435-6C94-2B8916954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9AC4A-4134-9EC3-D8E1-87007CDE4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C4561-B9F0-22FA-BDA6-F39CB5DF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091B0-F872-A958-AC6D-D9DA543A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AC7-48AA-5330-4541-6B1E6399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79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399F-2C2F-897F-5892-6F5FC565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DB863-3ECA-C20F-2D6C-1FD04BD72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CF128-1371-5793-B552-C7F6B86A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E18C9-FD55-901B-0315-7F3E52A8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28CA4-D325-4382-9972-21FF22A5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55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0A72-5104-55A3-143D-5B04543E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0CC81-1183-DD71-3CA8-1C6F7DCA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724F8-9483-FE07-31CB-19F10BFD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120E5-0758-D24D-0F70-BFF21389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777E8-BDEC-1073-0D7B-352D0FD8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66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E842-FC1B-60E5-38BA-EC843FDE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C1D3D-6699-FDA1-73C2-ED8162E0C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E3265-28CA-69B4-2F01-B14D477D8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4D0D4-B63C-BD52-3810-42E70A0D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12D3C-2ACB-B165-C356-F013EDA0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4E281-2945-3DC8-2000-AF66AD73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03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2CDF-F212-0C95-ED55-7E082957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905C9-336B-49C9-1F03-D2DCE4F6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4566-A30B-B70E-B72A-0C7BAF027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700D1-1F2E-6866-EF9C-EE8CB3B51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C9160-ECE2-9944-C2A7-19F81F1F9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46DEAC-8537-6044-2F6A-8AAA6390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2368B8-3D7D-3847-74F2-87B7A309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18401-3569-9B87-4CEC-DB472B9A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B614-F103-4FAE-04D4-5C789BC2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E7AFB-5300-7B4F-55E8-CECDC22C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49A79-D08C-DF87-37A5-1897A707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C3EF5-7878-D335-921B-D30F9F52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95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B26DE-BA6B-DF35-520D-8CF39A06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25038-2AF5-BA6D-82A3-331CD0FA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A680C-B21E-4075-D46E-DD2528AF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29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1CE6-481C-EE2B-586E-3F68CC0E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3027-701B-5D00-0B7C-30611A07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FA6F9-8E6B-EB81-B37B-1926B63C5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36CB9-8CA6-B7CE-91A4-7D91B00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692F6-2A65-2117-3C78-8C88924F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9214-2E13-2456-F4C4-B296BB89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12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E04A-3C15-1249-8CB0-23EC50B7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9F415-E072-0A44-09A3-CA15B28B5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0BC08-CA15-0DB9-FBD6-42D1D7D9E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C2271-4732-9489-9BC2-977A3810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7D898-DF9E-B96A-FAB3-975614DA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D1115-5716-FB08-9E2F-408D8593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61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5AE60-3FCD-A3F6-BD8F-3C60DE97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161A6-E403-E4AD-54BD-C33E0A979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B2CAB-A6D8-ACCB-9773-330F8D7BB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D27A-BE98-4F27-86FF-3F7EC22946CA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C84B8-D541-820D-7CDA-4D22D8B30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422FC-08F1-12DF-D538-0C898A9F9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472FF-E15C-42B2-837D-A38334F4C5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D8D52F-58AC-F85A-5C35-B8D7BCFCB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9973" b="6241"/>
          <a:stretch/>
        </p:blipFill>
        <p:spPr>
          <a:xfrm>
            <a:off x="20" y="-11728"/>
            <a:ext cx="12191980" cy="686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306540-870A-7346-8CFF-A1B08DE5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51563" y="-1474817"/>
            <a:ext cx="4488873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39">
                <a:srgbClr val="000000">
                  <a:alpha val="61000"/>
                </a:srgbClr>
              </a:gs>
              <a:gs pos="72000">
                <a:srgbClr val="000000">
                  <a:alpha val="4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A8E04-AA8D-10DE-E451-D31B6F0D7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112" y="3603636"/>
            <a:ext cx="6550706" cy="1855734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FFFFFF"/>
                </a:solidFill>
              </a:rPr>
              <a:t>Ways to save water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A5ADC-A646-828F-D82B-51B304717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12" y="5580715"/>
            <a:ext cx="6550706" cy="775635"/>
          </a:xfrm>
        </p:spPr>
        <p:txBody>
          <a:bodyPr>
            <a:normAutofit/>
          </a:bodyPr>
          <a:lstStyle/>
          <a:p>
            <a:pPr algn="l"/>
            <a:r>
              <a:rPr lang="en-AU" sz="2800" dirty="0">
                <a:solidFill>
                  <a:srgbClr val="FFFFFF"/>
                </a:solidFill>
              </a:rPr>
              <a:t>Dana Lim 2A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7A9D39-0AFA-32B6-688E-CD8F1FA6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1550" y="-22480"/>
            <a:ext cx="2170445" cy="2557051"/>
            <a:chOff x="9547551" y="-22480"/>
            <a:chExt cx="2588229" cy="30492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B2E2F-F378-A1C1-E5D4-B1E0183EB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423100" flipV="1">
              <a:off x="10961210" y="1361485"/>
              <a:ext cx="1555088" cy="794052"/>
            </a:xfrm>
            <a:custGeom>
              <a:avLst/>
              <a:gdLst>
                <a:gd name="connsiteX0" fmla="*/ 0 w 1555088"/>
                <a:gd name="connsiteY0" fmla="*/ 792656 h 794052"/>
                <a:gd name="connsiteX1" fmla="*/ 360263 w 1555088"/>
                <a:gd name="connsiteY1" fmla="*/ 772355 h 794052"/>
                <a:gd name="connsiteX2" fmla="*/ 424380 w 1555088"/>
                <a:gd name="connsiteY2" fmla="*/ 553254 h 794052"/>
                <a:gd name="connsiteX3" fmla="*/ 640314 w 1555088"/>
                <a:gd name="connsiteY3" fmla="*/ 389706 h 794052"/>
                <a:gd name="connsiteX4" fmla="*/ 897018 w 1555088"/>
                <a:gd name="connsiteY4" fmla="*/ 361433 h 794052"/>
                <a:gd name="connsiteX5" fmla="*/ 1171282 w 1555088"/>
                <a:gd name="connsiteY5" fmla="*/ 531394 h 794052"/>
                <a:gd name="connsiteX6" fmla="*/ 1203881 w 1555088"/>
                <a:gd name="connsiteY6" fmla="*/ 589407 h 794052"/>
                <a:gd name="connsiteX7" fmla="*/ 1220200 w 1555088"/>
                <a:gd name="connsiteY7" fmla="*/ 650247 h 794052"/>
                <a:gd name="connsiteX8" fmla="*/ 1555088 w 1555088"/>
                <a:gd name="connsiteY8" fmla="*/ 433197 h 794052"/>
                <a:gd name="connsiteX9" fmla="*/ 1545852 w 1555088"/>
                <a:gd name="connsiteY9" fmla="*/ 414406 h 794052"/>
                <a:gd name="connsiteX10" fmla="*/ 1296812 w 1555088"/>
                <a:gd name="connsiteY10" fmla="*/ 151663 h 794052"/>
                <a:gd name="connsiteX11" fmla="*/ 948685 w 1555088"/>
                <a:gd name="connsiteY11" fmla="*/ 6956 h 794052"/>
                <a:gd name="connsiteX12" fmla="*/ 296689 w 1555088"/>
                <a:gd name="connsiteY12" fmla="*/ 150277 h 794052"/>
                <a:gd name="connsiteX13" fmla="*/ 23951 w 1555088"/>
                <a:gd name="connsiteY13" fmla="*/ 574644 h 794052"/>
                <a:gd name="connsiteX14" fmla="*/ 0 w 1555088"/>
                <a:gd name="connsiteY14" fmla="*/ 792656 h 79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5088" h="794052">
                  <a:moveTo>
                    <a:pt x="0" y="792656"/>
                  </a:moveTo>
                  <a:cubicBezTo>
                    <a:pt x="34112" y="799329"/>
                    <a:pt x="243308" y="780350"/>
                    <a:pt x="360263" y="772355"/>
                  </a:cubicBezTo>
                  <a:cubicBezTo>
                    <a:pt x="385999" y="655876"/>
                    <a:pt x="377705" y="617030"/>
                    <a:pt x="424380" y="553254"/>
                  </a:cubicBezTo>
                  <a:cubicBezTo>
                    <a:pt x="471055" y="489480"/>
                    <a:pt x="561540" y="421675"/>
                    <a:pt x="640314" y="389706"/>
                  </a:cubicBezTo>
                  <a:cubicBezTo>
                    <a:pt x="719087" y="357735"/>
                    <a:pt x="808524" y="337819"/>
                    <a:pt x="897018" y="361433"/>
                  </a:cubicBezTo>
                  <a:cubicBezTo>
                    <a:pt x="985513" y="385048"/>
                    <a:pt x="1116722" y="467302"/>
                    <a:pt x="1171282" y="531394"/>
                  </a:cubicBezTo>
                  <a:cubicBezTo>
                    <a:pt x="1184921" y="547417"/>
                    <a:pt x="1195632" y="567705"/>
                    <a:pt x="1203881" y="589407"/>
                  </a:cubicBezTo>
                  <a:lnTo>
                    <a:pt x="1220200" y="650247"/>
                  </a:lnTo>
                  <a:lnTo>
                    <a:pt x="1555088" y="433197"/>
                  </a:lnTo>
                  <a:lnTo>
                    <a:pt x="1545852" y="414406"/>
                  </a:lnTo>
                  <a:cubicBezTo>
                    <a:pt x="1492372" y="323555"/>
                    <a:pt x="1396340" y="219571"/>
                    <a:pt x="1296812" y="151663"/>
                  </a:cubicBezTo>
                  <a:cubicBezTo>
                    <a:pt x="1197284" y="83755"/>
                    <a:pt x="1087818" y="9043"/>
                    <a:pt x="948685" y="6956"/>
                  </a:cubicBezTo>
                  <a:cubicBezTo>
                    <a:pt x="689060" y="-21685"/>
                    <a:pt x="481405" y="40459"/>
                    <a:pt x="296689" y="150277"/>
                  </a:cubicBezTo>
                  <a:cubicBezTo>
                    <a:pt x="149862" y="246054"/>
                    <a:pt x="42815" y="487442"/>
                    <a:pt x="23951" y="574644"/>
                  </a:cubicBezTo>
                  <a:cubicBezTo>
                    <a:pt x="4278" y="706729"/>
                    <a:pt x="3603" y="710594"/>
                    <a:pt x="0" y="79265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968223-B72F-92CD-EEBC-BAF04E053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15536" flipV="1">
              <a:off x="11226903" y="2582485"/>
              <a:ext cx="442769" cy="445803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468508"/>
                <a:gd name="connsiteY0" fmla="*/ 326 h 4964273"/>
                <a:gd name="connsiteX1" fmla="*/ 3964140 w 4468508"/>
                <a:gd name="connsiteY1" fmla="*/ 591130 h 4964273"/>
                <a:gd name="connsiteX2" fmla="*/ 4451030 w 4468508"/>
                <a:gd name="connsiteY2" fmla="*/ 3809413 h 4964273"/>
                <a:gd name="connsiteX3" fmla="*/ 3419865 w 4468508"/>
                <a:gd name="connsiteY3" fmla="*/ 4845181 h 4964273"/>
                <a:gd name="connsiteX4" fmla="*/ 1074535 w 4468508"/>
                <a:gd name="connsiteY4" fmla="*/ 4657562 h 4964273"/>
                <a:gd name="connsiteX5" fmla="*/ 33359 w 4468508"/>
                <a:gd name="connsiteY5" fmla="*/ 2995991 h 4964273"/>
                <a:gd name="connsiteX6" fmla="*/ 592137 w 4468508"/>
                <a:gd name="connsiteY6" fmla="*/ 806182 h 4964273"/>
                <a:gd name="connsiteX7" fmla="*/ 2649000 w 4468508"/>
                <a:gd name="connsiteY7" fmla="*/ 326 h 4964273"/>
                <a:gd name="connsiteX0" fmla="*/ 2788684 w 4608192"/>
                <a:gd name="connsiteY0" fmla="*/ 326 h 4845177"/>
                <a:gd name="connsiteX1" fmla="*/ 4103824 w 4608192"/>
                <a:gd name="connsiteY1" fmla="*/ 591130 h 4845177"/>
                <a:gd name="connsiteX2" fmla="*/ 4590714 w 4608192"/>
                <a:gd name="connsiteY2" fmla="*/ 3809413 h 4845177"/>
                <a:gd name="connsiteX3" fmla="*/ 3559549 w 4608192"/>
                <a:gd name="connsiteY3" fmla="*/ 4845181 h 4845177"/>
                <a:gd name="connsiteX4" fmla="*/ 173043 w 4608192"/>
                <a:gd name="connsiteY4" fmla="*/ 2995991 h 4845177"/>
                <a:gd name="connsiteX5" fmla="*/ 731821 w 4608192"/>
                <a:gd name="connsiteY5" fmla="*/ 806182 h 4845177"/>
                <a:gd name="connsiteX6" fmla="*/ 2788684 w 4608192"/>
                <a:gd name="connsiteY6" fmla="*/ 326 h 4845177"/>
                <a:gd name="connsiteX0" fmla="*/ 2788684 w 4656382"/>
                <a:gd name="connsiteY0" fmla="*/ 326 h 4593408"/>
                <a:gd name="connsiteX1" fmla="*/ 4103824 w 4656382"/>
                <a:gd name="connsiteY1" fmla="*/ 591130 h 4593408"/>
                <a:gd name="connsiteX2" fmla="*/ 4590714 w 4656382"/>
                <a:gd name="connsiteY2" fmla="*/ 3809413 h 4593408"/>
                <a:gd name="connsiteX3" fmla="*/ 2737164 w 4656382"/>
                <a:gd name="connsiteY3" fmla="*/ 4593410 h 4593408"/>
                <a:gd name="connsiteX4" fmla="*/ 173043 w 4656382"/>
                <a:gd name="connsiteY4" fmla="*/ 2995991 h 4593408"/>
                <a:gd name="connsiteX5" fmla="*/ 731821 w 4656382"/>
                <a:gd name="connsiteY5" fmla="*/ 806182 h 4593408"/>
                <a:gd name="connsiteX6" fmla="*/ 2788684 w 4656382"/>
                <a:gd name="connsiteY6" fmla="*/ 326 h 4593408"/>
                <a:gd name="connsiteX0" fmla="*/ 2788684 w 4720632"/>
                <a:gd name="connsiteY0" fmla="*/ 326 h 4593408"/>
                <a:gd name="connsiteX1" fmla="*/ 4103824 w 4720632"/>
                <a:gd name="connsiteY1" fmla="*/ 591130 h 4593408"/>
                <a:gd name="connsiteX2" fmla="*/ 4661706 w 4720632"/>
                <a:gd name="connsiteY2" fmla="*/ 3597011 h 4593408"/>
                <a:gd name="connsiteX3" fmla="*/ 2737164 w 4720632"/>
                <a:gd name="connsiteY3" fmla="*/ 4593410 h 4593408"/>
                <a:gd name="connsiteX4" fmla="*/ 173043 w 4720632"/>
                <a:gd name="connsiteY4" fmla="*/ 2995991 h 4593408"/>
                <a:gd name="connsiteX5" fmla="*/ 731821 w 4720632"/>
                <a:gd name="connsiteY5" fmla="*/ 806182 h 4593408"/>
                <a:gd name="connsiteX6" fmla="*/ 2788684 w 4720632"/>
                <a:gd name="connsiteY6" fmla="*/ 326 h 4593408"/>
                <a:gd name="connsiteX0" fmla="*/ 2615637 w 4547585"/>
                <a:gd name="connsiteY0" fmla="*/ 326 h 4593408"/>
                <a:gd name="connsiteX1" fmla="*/ 3930777 w 4547585"/>
                <a:gd name="connsiteY1" fmla="*/ 591130 h 4593408"/>
                <a:gd name="connsiteX2" fmla="*/ 4488659 w 4547585"/>
                <a:gd name="connsiteY2" fmla="*/ 3597011 h 4593408"/>
                <a:gd name="connsiteX3" fmla="*/ 2564117 w 4547585"/>
                <a:gd name="connsiteY3" fmla="*/ 4593410 h 4593408"/>
                <a:gd name="connsiteX4" fmla="*/ -4 w 4547585"/>
                <a:gd name="connsiteY4" fmla="*/ 2995991 h 4593408"/>
                <a:gd name="connsiteX5" fmla="*/ 2615637 w 4547585"/>
                <a:gd name="connsiteY5" fmla="*/ 326 h 4593408"/>
                <a:gd name="connsiteX0" fmla="*/ 1599114 w 4547585"/>
                <a:gd name="connsiteY0" fmla="*/ 673 h 4392722"/>
                <a:gd name="connsiteX1" fmla="*/ 3930777 w 4547585"/>
                <a:gd name="connsiteY1" fmla="*/ 390444 h 4392722"/>
                <a:gd name="connsiteX2" fmla="*/ 4488659 w 4547585"/>
                <a:gd name="connsiteY2" fmla="*/ 3396325 h 4392722"/>
                <a:gd name="connsiteX3" fmla="*/ 2564117 w 4547585"/>
                <a:gd name="connsiteY3" fmla="*/ 4392724 h 4392722"/>
                <a:gd name="connsiteX4" fmla="*/ -4 w 4547585"/>
                <a:gd name="connsiteY4" fmla="*/ 2795305 h 4392722"/>
                <a:gd name="connsiteX5" fmla="*/ 1599114 w 4547585"/>
                <a:gd name="connsiteY5" fmla="*/ 673 h 4392722"/>
                <a:gd name="connsiteX0" fmla="*/ 1599114 w 4556102"/>
                <a:gd name="connsiteY0" fmla="*/ 673 h 4345138"/>
                <a:gd name="connsiteX1" fmla="*/ 3930777 w 4556102"/>
                <a:gd name="connsiteY1" fmla="*/ 390444 h 4345138"/>
                <a:gd name="connsiteX2" fmla="*/ 4488659 w 4556102"/>
                <a:gd name="connsiteY2" fmla="*/ 3396325 h 4345138"/>
                <a:gd name="connsiteX3" fmla="*/ 2425030 w 4556102"/>
                <a:gd name="connsiteY3" fmla="*/ 4345136 h 4345138"/>
                <a:gd name="connsiteX4" fmla="*/ -4 w 4556102"/>
                <a:gd name="connsiteY4" fmla="*/ 2795305 h 4345138"/>
                <a:gd name="connsiteX5" fmla="*/ 1599114 w 4556102"/>
                <a:gd name="connsiteY5" fmla="*/ 673 h 4345138"/>
                <a:gd name="connsiteX0" fmla="*/ 1308676 w 4265664"/>
                <a:gd name="connsiteY0" fmla="*/ 673 h 4345138"/>
                <a:gd name="connsiteX1" fmla="*/ 3640339 w 4265664"/>
                <a:gd name="connsiteY1" fmla="*/ 390444 h 4345138"/>
                <a:gd name="connsiteX2" fmla="*/ 4198221 w 4265664"/>
                <a:gd name="connsiteY2" fmla="*/ 3396325 h 4345138"/>
                <a:gd name="connsiteX3" fmla="*/ 2134592 w 4265664"/>
                <a:gd name="connsiteY3" fmla="*/ 4345136 h 4345138"/>
                <a:gd name="connsiteX4" fmla="*/ 2 w 4265664"/>
                <a:gd name="connsiteY4" fmla="*/ 2737868 h 4345138"/>
                <a:gd name="connsiteX5" fmla="*/ 1308676 w 4265664"/>
                <a:gd name="connsiteY5" fmla="*/ 673 h 43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5664" h="4345138">
                  <a:moveTo>
                    <a:pt x="1308676" y="673"/>
                  </a:moveTo>
                  <a:cubicBezTo>
                    <a:pt x="1850442" y="-12337"/>
                    <a:pt x="3307336" y="165670"/>
                    <a:pt x="3640339" y="390444"/>
                  </a:cubicBezTo>
                  <a:cubicBezTo>
                    <a:pt x="3940677" y="1025292"/>
                    <a:pt x="4449179" y="2737210"/>
                    <a:pt x="4198221" y="3396325"/>
                  </a:cubicBezTo>
                  <a:cubicBezTo>
                    <a:pt x="3947263" y="4055440"/>
                    <a:pt x="2447418" y="4230167"/>
                    <a:pt x="2134592" y="4345136"/>
                  </a:cubicBezTo>
                  <a:cubicBezTo>
                    <a:pt x="1398314" y="4209566"/>
                    <a:pt x="471290" y="3411035"/>
                    <a:pt x="2" y="2737868"/>
                  </a:cubicBezTo>
                  <a:cubicBezTo>
                    <a:pt x="8589" y="1972354"/>
                    <a:pt x="653546" y="401483"/>
                    <a:pt x="1308676" y="67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D3A327-F6AC-503E-D21F-D4B3FE3C1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683933">
              <a:off x="9928975" y="-403904"/>
              <a:ext cx="1174562" cy="1937410"/>
            </a:xfrm>
            <a:custGeom>
              <a:avLst/>
              <a:gdLst>
                <a:gd name="connsiteX0" fmla="*/ 1174562 w 1174562"/>
                <a:gd name="connsiteY0" fmla="*/ 1160117 h 1937410"/>
                <a:gd name="connsiteX1" fmla="*/ 953368 w 1174562"/>
                <a:gd name="connsiteY1" fmla="*/ 1406344 h 1937410"/>
                <a:gd name="connsiteX2" fmla="*/ 894128 w 1174562"/>
                <a:gd name="connsiteY2" fmla="*/ 1419701 h 1937410"/>
                <a:gd name="connsiteX3" fmla="*/ 830886 w 1174562"/>
                <a:gd name="connsiteY3" fmla="*/ 1430049 h 1937410"/>
                <a:gd name="connsiteX4" fmla="*/ 625381 w 1174562"/>
                <a:gd name="connsiteY4" fmla="*/ 1421724 h 1937410"/>
                <a:gd name="connsiteX5" fmla="*/ 394115 w 1174562"/>
                <a:gd name="connsiteY5" fmla="*/ 1353019 h 1937410"/>
                <a:gd name="connsiteX6" fmla="*/ 227806 w 1174562"/>
                <a:gd name="connsiteY6" fmla="*/ 1262594 h 1937410"/>
                <a:gd name="connsiteX7" fmla="*/ 222077 w 1174562"/>
                <a:gd name="connsiteY7" fmla="*/ 1293937 h 1937410"/>
                <a:gd name="connsiteX8" fmla="*/ 257021 w 1174562"/>
                <a:gd name="connsiteY8" fmla="*/ 1521425 h 1937410"/>
                <a:gd name="connsiteX9" fmla="*/ 329717 w 1174562"/>
                <a:gd name="connsiteY9" fmla="*/ 1788933 h 1937410"/>
                <a:gd name="connsiteX10" fmla="*/ 358171 w 1174562"/>
                <a:gd name="connsiteY10" fmla="*/ 1866809 h 1937410"/>
                <a:gd name="connsiteX11" fmla="*/ 162274 w 1174562"/>
                <a:gd name="connsiteY11" fmla="*/ 1937410 h 1937410"/>
                <a:gd name="connsiteX12" fmla="*/ 40999 w 1174562"/>
                <a:gd name="connsiteY12" fmla="*/ 1530780 h 1937410"/>
                <a:gd name="connsiteX13" fmla="*/ 130 w 1174562"/>
                <a:gd name="connsiteY13" fmla="*/ 1094880 h 1937410"/>
                <a:gd name="connsiteX14" fmla="*/ 77747 w 1174562"/>
                <a:gd name="connsiteY14" fmla="*/ 588060 h 1937410"/>
                <a:gd name="connsiteX15" fmla="*/ 199588 w 1174562"/>
                <a:gd name="connsiteY15" fmla="*/ 280523 h 1937410"/>
                <a:gd name="connsiteX16" fmla="*/ 306776 w 1174562"/>
                <a:gd name="connsiteY16" fmla="*/ 111727 h 1937410"/>
                <a:gd name="connsiteX17" fmla="*/ 416130 w 1174562"/>
                <a:gd name="connsiteY17" fmla="*/ 0 h 1937410"/>
                <a:gd name="connsiteX18" fmla="*/ 493343 w 1174562"/>
                <a:gd name="connsiteY18" fmla="*/ 215052 h 1937410"/>
                <a:gd name="connsiteX19" fmla="*/ 488735 w 1174562"/>
                <a:gd name="connsiteY19" fmla="*/ 439153 h 1937410"/>
                <a:gd name="connsiteX20" fmla="*/ 374038 w 1174562"/>
                <a:gd name="connsiteY20" fmla="*/ 651386 h 1937410"/>
                <a:gd name="connsiteX21" fmla="*/ 375640 w 1174562"/>
                <a:gd name="connsiteY21" fmla="*/ 679924 h 1937410"/>
                <a:gd name="connsiteX22" fmla="*/ 646830 w 1174562"/>
                <a:gd name="connsiteY22" fmla="*/ 526785 h 1937410"/>
                <a:gd name="connsiteX23" fmla="*/ 965722 w 1174562"/>
                <a:gd name="connsiteY23" fmla="*/ 454195 h 1937410"/>
                <a:gd name="connsiteX24" fmla="*/ 973884 w 1174562"/>
                <a:gd name="connsiteY24" fmla="*/ 458787 h 1937410"/>
                <a:gd name="connsiteX25" fmla="*/ 933346 w 1174562"/>
                <a:gd name="connsiteY25" fmla="*/ 595705 h 1937410"/>
                <a:gd name="connsiteX26" fmla="*/ 790087 w 1174562"/>
                <a:gd name="connsiteY26" fmla="*/ 785667 h 1937410"/>
                <a:gd name="connsiteX27" fmla="*/ 608178 w 1174562"/>
                <a:gd name="connsiteY27" fmla="*/ 939447 h 1937410"/>
                <a:gd name="connsiteX28" fmla="*/ 386518 w 1174562"/>
                <a:gd name="connsiteY28" fmla="*/ 1057102 h 1937410"/>
                <a:gd name="connsiteX29" fmla="*/ 496842 w 1174562"/>
                <a:gd name="connsiteY29" fmla="*/ 1070816 h 1937410"/>
                <a:gd name="connsiteX30" fmla="*/ 845020 w 1174562"/>
                <a:gd name="connsiteY30" fmla="*/ 1072001 h 1937410"/>
                <a:gd name="connsiteX31" fmla="*/ 1104134 w 1174562"/>
                <a:gd name="connsiteY31" fmla="*/ 1133246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4562" h="1937410">
                  <a:moveTo>
                    <a:pt x="1174562" y="1160117"/>
                  </a:moveTo>
                  <a:lnTo>
                    <a:pt x="953368" y="1406344"/>
                  </a:lnTo>
                  <a:lnTo>
                    <a:pt x="894128" y="1419701"/>
                  </a:lnTo>
                  <a:cubicBezTo>
                    <a:pt x="871713" y="1424108"/>
                    <a:pt x="850245" y="1427648"/>
                    <a:pt x="830886" y="1430049"/>
                  </a:cubicBezTo>
                  <a:cubicBezTo>
                    <a:pt x="753449" y="1439654"/>
                    <a:pt x="698175" y="1434563"/>
                    <a:pt x="625381" y="1421724"/>
                  </a:cubicBezTo>
                  <a:cubicBezTo>
                    <a:pt x="552586" y="1408886"/>
                    <a:pt x="460377" y="1379541"/>
                    <a:pt x="394115" y="1353019"/>
                  </a:cubicBezTo>
                  <a:cubicBezTo>
                    <a:pt x="327853" y="1326498"/>
                    <a:pt x="238957" y="1270351"/>
                    <a:pt x="227806" y="1262594"/>
                  </a:cubicBezTo>
                  <a:cubicBezTo>
                    <a:pt x="216655" y="1254838"/>
                    <a:pt x="217208" y="1250798"/>
                    <a:pt x="222077" y="1293937"/>
                  </a:cubicBezTo>
                  <a:cubicBezTo>
                    <a:pt x="226946" y="1337075"/>
                    <a:pt x="239080" y="1438926"/>
                    <a:pt x="257021" y="1521425"/>
                  </a:cubicBezTo>
                  <a:cubicBezTo>
                    <a:pt x="274961" y="1603923"/>
                    <a:pt x="302922" y="1709751"/>
                    <a:pt x="329717" y="1788933"/>
                  </a:cubicBezTo>
                  <a:lnTo>
                    <a:pt x="358171" y="1866809"/>
                  </a:lnTo>
                  <a:cubicBezTo>
                    <a:pt x="306835" y="1903849"/>
                    <a:pt x="211686" y="1922195"/>
                    <a:pt x="162274" y="1937410"/>
                  </a:cubicBezTo>
                  <a:cubicBezTo>
                    <a:pt x="110713" y="1802684"/>
                    <a:pt x="68023" y="1671202"/>
                    <a:pt x="40999" y="1530780"/>
                  </a:cubicBezTo>
                  <a:cubicBezTo>
                    <a:pt x="13975" y="1390358"/>
                    <a:pt x="-1594" y="1249609"/>
                    <a:pt x="130" y="1094880"/>
                  </a:cubicBezTo>
                  <a:cubicBezTo>
                    <a:pt x="1851" y="940151"/>
                    <a:pt x="44504" y="723787"/>
                    <a:pt x="77747" y="588060"/>
                  </a:cubicBezTo>
                  <a:cubicBezTo>
                    <a:pt x="110990" y="452334"/>
                    <a:pt x="161416" y="359911"/>
                    <a:pt x="199588" y="280523"/>
                  </a:cubicBezTo>
                  <a:cubicBezTo>
                    <a:pt x="237760" y="201134"/>
                    <a:pt x="268654" y="158776"/>
                    <a:pt x="306776" y="111727"/>
                  </a:cubicBezTo>
                  <a:cubicBezTo>
                    <a:pt x="340134" y="70559"/>
                    <a:pt x="385416" y="11405"/>
                    <a:pt x="416130" y="0"/>
                  </a:cubicBezTo>
                  <a:cubicBezTo>
                    <a:pt x="459534" y="74706"/>
                    <a:pt x="477949" y="136046"/>
                    <a:pt x="493343" y="215052"/>
                  </a:cubicBezTo>
                  <a:cubicBezTo>
                    <a:pt x="505786" y="309500"/>
                    <a:pt x="505982" y="354742"/>
                    <a:pt x="488735" y="439153"/>
                  </a:cubicBezTo>
                  <a:cubicBezTo>
                    <a:pt x="471153" y="525202"/>
                    <a:pt x="392887" y="611256"/>
                    <a:pt x="374038" y="651386"/>
                  </a:cubicBezTo>
                  <a:cubicBezTo>
                    <a:pt x="355189" y="691513"/>
                    <a:pt x="330176" y="700690"/>
                    <a:pt x="375640" y="679924"/>
                  </a:cubicBezTo>
                  <a:cubicBezTo>
                    <a:pt x="421106" y="659157"/>
                    <a:pt x="548482" y="564409"/>
                    <a:pt x="646830" y="526785"/>
                  </a:cubicBezTo>
                  <a:cubicBezTo>
                    <a:pt x="745176" y="489165"/>
                    <a:pt x="936630" y="451490"/>
                    <a:pt x="965722" y="454195"/>
                  </a:cubicBezTo>
                  <a:cubicBezTo>
                    <a:pt x="969359" y="454533"/>
                    <a:pt x="972038" y="456135"/>
                    <a:pt x="973884" y="458787"/>
                  </a:cubicBezTo>
                  <a:cubicBezTo>
                    <a:pt x="986811" y="477348"/>
                    <a:pt x="958959" y="547365"/>
                    <a:pt x="933346" y="595705"/>
                  </a:cubicBezTo>
                  <a:cubicBezTo>
                    <a:pt x="904074" y="650950"/>
                    <a:pt x="844282" y="728377"/>
                    <a:pt x="790087" y="785667"/>
                  </a:cubicBezTo>
                  <a:cubicBezTo>
                    <a:pt x="735893" y="842958"/>
                    <a:pt x="675440" y="894207"/>
                    <a:pt x="608178" y="939447"/>
                  </a:cubicBezTo>
                  <a:cubicBezTo>
                    <a:pt x="540917" y="984686"/>
                    <a:pt x="392691" y="1049620"/>
                    <a:pt x="386518" y="1057102"/>
                  </a:cubicBezTo>
                  <a:cubicBezTo>
                    <a:pt x="380344" y="1064584"/>
                    <a:pt x="420424" y="1068333"/>
                    <a:pt x="496842" y="1070816"/>
                  </a:cubicBezTo>
                  <a:cubicBezTo>
                    <a:pt x="573258" y="1073300"/>
                    <a:pt x="743804" y="1061596"/>
                    <a:pt x="845020" y="1072001"/>
                  </a:cubicBezTo>
                  <a:cubicBezTo>
                    <a:pt x="946235" y="1082406"/>
                    <a:pt x="1033176" y="1110476"/>
                    <a:pt x="1104134" y="113324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81906DB-D3BD-9D2A-0467-35F796D7C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683933">
              <a:off x="9928975" y="-403904"/>
              <a:ext cx="1174562" cy="1937410"/>
            </a:xfrm>
            <a:custGeom>
              <a:avLst/>
              <a:gdLst>
                <a:gd name="connsiteX0" fmla="*/ 1174562 w 1174562"/>
                <a:gd name="connsiteY0" fmla="*/ 1160117 h 1937410"/>
                <a:gd name="connsiteX1" fmla="*/ 953369 w 1174562"/>
                <a:gd name="connsiteY1" fmla="*/ 1406343 h 1937410"/>
                <a:gd name="connsiteX2" fmla="*/ 894128 w 1174562"/>
                <a:gd name="connsiteY2" fmla="*/ 1419701 h 1937410"/>
                <a:gd name="connsiteX3" fmla="*/ 830886 w 1174562"/>
                <a:gd name="connsiteY3" fmla="*/ 1430049 h 1937410"/>
                <a:gd name="connsiteX4" fmla="*/ 625381 w 1174562"/>
                <a:gd name="connsiteY4" fmla="*/ 1421724 h 1937410"/>
                <a:gd name="connsiteX5" fmla="*/ 394115 w 1174562"/>
                <a:gd name="connsiteY5" fmla="*/ 1353019 h 1937410"/>
                <a:gd name="connsiteX6" fmla="*/ 227806 w 1174562"/>
                <a:gd name="connsiteY6" fmla="*/ 1262594 h 1937410"/>
                <a:gd name="connsiteX7" fmla="*/ 222077 w 1174562"/>
                <a:gd name="connsiteY7" fmla="*/ 1293937 h 1937410"/>
                <a:gd name="connsiteX8" fmla="*/ 257021 w 1174562"/>
                <a:gd name="connsiteY8" fmla="*/ 1521425 h 1937410"/>
                <a:gd name="connsiteX9" fmla="*/ 329717 w 1174562"/>
                <a:gd name="connsiteY9" fmla="*/ 1788933 h 1937410"/>
                <a:gd name="connsiteX10" fmla="*/ 358171 w 1174562"/>
                <a:gd name="connsiteY10" fmla="*/ 1866809 h 1937410"/>
                <a:gd name="connsiteX11" fmla="*/ 162274 w 1174562"/>
                <a:gd name="connsiteY11" fmla="*/ 1937410 h 1937410"/>
                <a:gd name="connsiteX12" fmla="*/ 40999 w 1174562"/>
                <a:gd name="connsiteY12" fmla="*/ 1530780 h 1937410"/>
                <a:gd name="connsiteX13" fmla="*/ 130 w 1174562"/>
                <a:gd name="connsiteY13" fmla="*/ 1094880 h 1937410"/>
                <a:gd name="connsiteX14" fmla="*/ 77747 w 1174562"/>
                <a:gd name="connsiteY14" fmla="*/ 588060 h 1937410"/>
                <a:gd name="connsiteX15" fmla="*/ 199588 w 1174562"/>
                <a:gd name="connsiteY15" fmla="*/ 280523 h 1937410"/>
                <a:gd name="connsiteX16" fmla="*/ 306776 w 1174562"/>
                <a:gd name="connsiteY16" fmla="*/ 111727 h 1937410"/>
                <a:gd name="connsiteX17" fmla="*/ 416130 w 1174562"/>
                <a:gd name="connsiteY17" fmla="*/ 0 h 1937410"/>
                <a:gd name="connsiteX18" fmla="*/ 493343 w 1174562"/>
                <a:gd name="connsiteY18" fmla="*/ 215052 h 1937410"/>
                <a:gd name="connsiteX19" fmla="*/ 488735 w 1174562"/>
                <a:gd name="connsiteY19" fmla="*/ 439153 h 1937410"/>
                <a:gd name="connsiteX20" fmla="*/ 374038 w 1174562"/>
                <a:gd name="connsiteY20" fmla="*/ 651385 h 1937410"/>
                <a:gd name="connsiteX21" fmla="*/ 375640 w 1174562"/>
                <a:gd name="connsiteY21" fmla="*/ 679924 h 1937410"/>
                <a:gd name="connsiteX22" fmla="*/ 646830 w 1174562"/>
                <a:gd name="connsiteY22" fmla="*/ 526785 h 1937410"/>
                <a:gd name="connsiteX23" fmla="*/ 965722 w 1174562"/>
                <a:gd name="connsiteY23" fmla="*/ 454195 h 1937410"/>
                <a:gd name="connsiteX24" fmla="*/ 973884 w 1174562"/>
                <a:gd name="connsiteY24" fmla="*/ 458787 h 1937410"/>
                <a:gd name="connsiteX25" fmla="*/ 933346 w 1174562"/>
                <a:gd name="connsiteY25" fmla="*/ 595705 h 1937410"/>
                <a:gd name="connsiteX26" fmla="*/ 790087 w 1174562"/>
                <a:gd name="connsiteY26" fmla="*/ 785667 h 1937410"/>
                <a:gd name="connsiteX27" fmla="*/ 608178 w 1174562"/>
                <a:gd name="connsiteY27" fmla="*/ 939447 h 1937410"/>
                <a:gd name="connsiteX28" fmla="*/ 386518 w 1174562"/>
                <a:gd name="connsiteY28" fmla="*/ 1057102 h 1937410"/>
                <a:gd name="connsiteX29" fmla="*/ 496842 w 1174562"/>
                <a:gd name="connsiteY29" fmla="*/ 1070816 h 1937410"/>
                <a:gd name="connsiteX30" fmla="*/ 845020 w 1174562"/>
                <a:gd name="connsiteY30" fmla="*/ 1072001 h 1937410"/>
                <a:gd name="connsiteX31" fmla="*/ 1104133 w 1174562"/>
                <a:gd name="connsiteY31" fmla="*/ 1133245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4562" h="1937410">
                  <a:moveTo>
                    <a:pt x="1174562" y="1160117"/>
                  </a:moveTo>
                  <a:lnTo>
                    <a:pt x="953369" y="1406343"/>
                  </a:lnTo>
                  <a:lnTo>
                    <a:pt x="894128" y="1419701"/>
                  </a:lnTo>
                  <a:cubicBezTo>
                    <a:pt x="871713" y="1424107"/>
                    <a:pt x="850245" y="1427648"/>
                    <a:pt x="830886" y="1430049"/>
                  </a:cubicBezTo>
                  <a:cubicBezTo>
                    <a:pt x="753449" y="1439654"/>
                    <a:pt x="698175" y="1434563"/>
                    <a:pt x="625381" y="1421724"/>
                  </a:cubicBezTo>
                  <a:cubicBezTo>
                    <a:pt x="552586" y="1408886"/>
                    <a:pt x="460377" y="1379541"/>
                    <a:pt x="394115" y="1353019"/>
                  </a:cubicBezTo>
                  <a:cubicBezTo>
                    <a:pt x="327853" y="1326498"/>
                    <a:pt x="238957" y="1270351"/>
                    <a:pt x="227806" y="1262594"/>
                  </a:cubicBezTo>
                  <a:cubicBezTo>
                    <a:pt x="216655" y="1254838"/>
                    <a:pt x="217208" y="1250798"/>
                    <a:pt x="222077" y="1293937"/>
                  </a:cubicBezTo>
                  <a:cubicBezTo>
                    <a:pt x="226946" y="1337075"/>
                    <a:pt x="239080" y="1438926"/>
                    <a:pt x="257021" y="1521425"/>
                  </a:cubicBezTo>
                  <a:cubicBezTo>
                    <a:pt x="274961" y="1603923"/>
                    <a:pt x="302922" y="1709751"/>
                    <a:pt x="329717" y="1788933"/>
                  </a:cubicBezTo>
                  <a:lnTo>
                    <a:pt x="358171" y="1866809"/>
                  </a:lnTo>
                  <a:cubicBezTo>
                    <a:pt x="306835" y="1903849"/>
                    <a:pt x="211686" y="1922195"/>
                    <a:pt x="162274" y="1937410"/>
                  </a:cubicBezTo>
                  <a:cubicBezTo>
                    <a:pt x="110713" y="1802684"/>
                    <a:pt x="68023" y="1671202"/>
                    <a:pt x="40999" y="1530780"/>
                  </a:cubicBezTo>
                  <a:cubicBezTo>
                    <a:pt x="13975" y="1390358"/>
                    <a:pt x="-1594" y="1249609"/>
                    <a:pt x="130" y="1094880"/>
                  </a:cubicBezTo>
                  <a:cubicBezTo>
                    <a:pt x="1851" y="940151"/>
                    <a:pt x="44503" y="723787"/>
                    <a:pt x="77747" y="588060"/>
                  </a:cubicBezTo>
                  <a:cubicBezTo>
                    <a:pt x="110990" y="452334"/>
                    <a:pt x="161416" y="359911"/>
                    <a:pt x="199588" y="280523"/>
                  </a:cubicBezTo>
                  <a:cubicBezTo>
                    <a:pt x="237760" y="201134"/>
                    <a:pt x="268654" y="158776"/>
                    <a:pt x="306776" y="111727"/>
                  </a:cubicBezTo>
                  <a:cubicBezTo>
                    <a:pt x="340134" y="70559"/>
                    <a:pt x="385416" y="11405"/>
                    <a:pt x="416130" y="0"/>
                  </a:cubicBezTo>
                  <a:cubicBezTo>
                    <a:pt x="459534" y="74706"/>
                    <a:pt x="477949" y="136046"/>
                    <a:pt x="493343" y="215052"/>
                  </a:cubicBezTo>
                  <a:cubicBezTo>
                    <a:pt x="505786" y="309500"/>
                    <a:pt x="505982" y="354742"/>
                    <a:pt x="488735" y="439153"/>
                  </a:cubicBezTo>
                  <a:cubicBezTo>
                    <a:pt x="471153" y="525202"/>
                    <a:pt x="392887" y="611256"/>
                    <a:pt x="374038" y="651385"/>
                  </a:cubicBezTo>
                  <a:cubicBezTo>
                    <a:pt x="355188" y="691513"/>
                    <a:pt x="330176" y="700690"/>
                    <a:pt x="375640" y="679924"/>
                  </a:cubicBezTo>
                  <a:cubicBezTo>
                    <a:pt x="421106" y="659157"/>
                    <a:pt x="548482" y="564408"/>
                    <a:pt x="646830" y="526785"/>
                  </a:cubicBezTo>
                  <a:cubicBezTo>
                    <a:pt x="745176" y="489165"/>
                    <a:pt x="936630" y="451490"/>
                    <a:pt x="965722" y="454195"/>
                  </a:cubicBezTo>
                  <a:cubicBezTo>
                    <a:pt x="969359" y="454533"/>
                    <a:pt x="972038" y="456135"/>
                    <a:pt x="973884" y="458787"/>
                  </a:cubicBezTo>
                  <a:cubicBezTo>
                    <a:pt x="986811" y="477347"/>
                    <a:pt x="958959" y="547365"/>
                    <a:pt x="933346" y="595705"/>
                  </a:cubicBezTo>
                  <a:cubicBezTo>
                    <a:pt x="904074" y="650950"/>
                    <a:pt x="844282" y="728377"/>
                    <a:pt x="790087" y="785667"/>
                  </a:cubicBezTo>
                  <a:cubicBezTo>
                    <a:pt x="735893" y="842958"/>
                    <a:pt x="675440" y="894207"/>
                    <a:pt x="608178" y="939447"/>
                  </a:cubicBezTo>
                  <a:cubicBezTo>
                    <a:pt x="540917" y="984685"/>
                    <a:pt x="392691" y="1049620"/>
                    <a:pt x="386518" y="1057102"/>
                  </a:cubicBezTo>
                  <a:cubicBezTo>
                    <a:pt x="380344" y="1064584"/>
                    <a:pt x="420424" y="1068333"/>
                    <a:pt x="496842" y="1070816"/>
                  </a:cubicBezTo>
                  <a:cubicBezTo>
                    <a:pt x="573258" y="1073300"/>
                    <a:pt x="743804" y="1061596"/>
                    <a:pt x="845020" y="1072001"/>
                  </a:cubicBezTo>
                  <a:cubicBezTo>
                    <a:pt x="946235" y="1082405"/>
                    <a:pt x="1033176" y="1110476"/>
                    <a:pt x="1104133" y="113324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71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water on a piece of paper&#10;&#10;Description automatically generated">
            <a:extLst>
              <a:ext uri="{FF2B5EF4-FFF2-40B4-BE49-F238E27FC236}">
                <a16:creationId xmlns:a16="http://schemas.microsoft.com/office/drawing/2014/main" id="{D80477E8-0066-FBA1-EBFF-5A413E589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5"/>
            <a:ext cx="12192000" cy="7143750"/>
          </a:xfrm>
          <a:prstGeom prst="rect">
            <a:avLst/>
          </a:prstGeom>
        </p:spPr>
      </p:pic>
      <p:sp>
        <p:nvSpPr>
          <p:cNvPr id="4" name="TextBox 3" descr="Water in the world">
            <a:extLst>
              <a:ext uri="{FF2B5EF4-FFF2-40B4-BE49-F238E27FC236}">
                <a16:creationId xmlns:a16="http://schemas.microsoft.com/office/drawing/2014/main" id="{1C4A86BA-1162-CF68-F1EB-B6EAF969E0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1184" y="355703"/>
            <a:ext cx="71323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accent1">
                    <a:lumMod val="75000"/>
                  </a:schemeClr>
                </a:solidFill>
              </a:rPr>
              <a:t>Brainstorming</a:t>
            </a:r>
          </a:p>
        </p:txBody>
      </p:sp>
      <p:sp>
        <p:nvSpPr>
          <p:cNvPr id="5" name="TextBox 4" descr="Water in the world">
            <a:extLst>
              <a:ext uri="{FF2B5EF4-FFF2-40B4-BE49-F238E27FC236}">
                <a16:creationId xmlns:a16="http://schemas.microsoft.com/office/drawing/2014/main" id="{644B36DF-09FF-5A48-2FDF-F6BE89136A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1184" y="976634"/>
            <a:ext cx="7132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tx2">
                    <a:lumMod val="50000"/>
                  </a:schemeClr>
                </a:solidFill>
              </a:rPr>
              <a:t>About Water</a:t>
            </a:r>
          </a:p>
        </p:txBody>
      </p:sp>
    </p:spTree>
    <p:extLst>
      <p:ext uri="{BB962C8B-B14F-4D97-AF65-F5344CB8AC3E}">
        <p14:creationId xmlns:p14="http://schemas.microsoft.com/office/powerpoint/2010/main" val="338854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Importance of Water – Central Florida Zoo &amp; Botanical Gardens">
            <a:extLst>
              <a:ext uri="{FF2B5EF4-FFF2-40B4-BE49-F238E27FC236}">
                <a16:creationId xmlns:a16="http://schemas.microsoft.com/office/drawing/2014/main" id="{27DEF157-1FC2-B26E-C35E-FDACC69A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646E1-24DB-BEE9-87E4-33B3E256C24D}"/>
              </a:ext>
            </a:extLst>
          </p:cNvPr>
          <p:cNvSpPr/>
          <p:nvPr/>
        </p:nvSpPr>
        <p:spPr>
          <a:xfrm>
            <a:off x="246647" y="185475"/>
            <a:ext cx="2171700" cy="791159"/>
          </a:xfrm>
          <a:prstGeom prst="rect">
            <a:avLst/>
          </a:prstGeom>
          <a:solidFill>
            <a:srgbClr val="D8EC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 descr="Water in the world">
            <a:extLst>
              <a:ext uri="{FF2B5EF4-FFF2-40B4-BE49-F238E27FC236}">
                <a16:creationId xmlns:a16="http://schemas.microsoft.com/office/drawing/2014/main" id="{1C4A86BA-1162-CF68-F1EB-B6EAF969E0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1184" y="355703"/>
            <a:ext cx="71323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Why water is important?</a:t>
            </a:r>
          </a:p>
        </p:txBody>
      </p:sp>
    </p:spTree>
    <p:extLst>
      <p:ext uri="{BB962C8B-B14F-4D97-AF65-F5344CB8AC3E}">
        <p14:creationId xmlns:p14="http://schemas.microsoft.com/office/powerpoint/2010/main" val="159138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ses Of Water - ClassNotes.ng">
            <a:extLst>
              <a:ext uri="{FF2B5EF4-FFF2-40B4-BE49-F238E27FC236}">
                <a16:creationId xmlns:a16="http://schemas.microsoft.com/office/drawing/2014/main" id="{BD301FEB-19FC-D163-7566-1B0C0F15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6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D8D52F-58AC-F85A-5C35-B8D7BCFCB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 t="9973" b="6241"/>
          <a:stretch/>
        </p:blipFill>
        <p:spPr>
          <a:xfrm>
            <a:off x="20" y="-11728"/>
            <a:ext cx="12191980" cy="686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306540-870A-7346-8CFF-A1B08DE5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51563" y="-1474817"/>
            <a:ext cx="4488873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39">
                <a:srgbClr val="000000">
                  <a:alpha val="61000"/>
                </a:srgbClr>
              </a:gs>
              <a:gs pos="72000">
                <a:srgbClr val="000000">
                  <a:alpha val="4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7A9D39-0AFA-32B6-688E-CD8F1FA6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1550" y="-22480"/>
            <a:ext cx="2170445" cy="2557051"/>
            <a:chOff x="9547551" y="-22480"/>
            <a:chExt cx="2588229" cy="30492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B2E2F-F378-A1C1-E5D4-B1E0183EB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423100" flipV="1">
              <a:off x="10961210" y="1361485"/>
              <a:ext cx="1555088" cy="794052"/>
            </a:xfrm>
            <a:custGeom>
              <a:avLst/>
              <a:gdLst>
                <a:gd name="connsiteX0" fmla="*/ 0 w 1555088"/>
                <a:gd name="connsiteY0" fmla="*/ 792656 h 794052"/>
                <a:gd name="connsiteX1" fmla="*/ 360263 w 1555088"/>
                <a:gd name="connsiteY1" fmla="*/ 772355 h 794052"/>
                <a:gd name="connsiteX2" fmla="*/ 424380 w 1555088"/>
                <a:gd name="connsiteY2" fmla="*/ 553254 h 794052"/>
                <a:gd name="connsiteX3" fmla="*/ 640314 w 1555088"/>
                <a:gd name="connsiteY3" fmla="*/ 389706 h 794052"/>
                <a:gd name="connsiteX4" fmla="*/ 897018 w 1555088"/>
                <a:gd name="connsiteY4" fmla="*/ 361433 h 794052"/>
                <a:gd name="connsiteX5" fmla="*/ 1171282 w 1555088"/>
                <a:gd name="connsiteY5" fmla="*/ 531394 h 794052"/>
                <a:gd name="connsiteX6" fmla="*/ 1203881 w 1555088"/>
                <a:gd name="connsiteY6" fmla="*/ 589407 h 794052"/>
                <a:gd name="connsiteX7" fmla="*/ 1220200 w 1555088"/>
                <a:gd name="connsiteY7" fmla="*/ 650247 h 794052"/>
                <a:gd name="connsiteX8" fmla="*/ 1555088 w 1555088"/>
                <a:gd name="connsiteY8" fmla="*/ 433197 h 794052"/>
                <a:gd name="connsiteX9" fmla="*/ 1545852 w 1555088"/>
                <a:gd name="connsiteY9" fmla="*/ 414406 h 794052"/>
                <a:gd name="connsiteX10" fmla="*/ 1296812 w 1555088"/>
                <a:gd name="connsiteY10" fmla="*/ 151663 h 794052"/>
                <a:gd name="connsiteX11" fmla="*/ 948685 w 1555088"/>
                <a:gd name="connsiteY11" fmla="*/ 6956 h 794052"/>
                <a:gd name="connsiteX12" fmla="*/ 296689 w 1555088"/>
                <a:gd name="connsiteY12" fmla="*/ 150277 h 794052"/>
                <a:gd name="connsiteX13" fmla="*/ 23951 w 1555088"/>
                <a:gd name="connsiteY13" fmla="*/ 574644 h 794052"/>
                <a:gd name="connsiteX14" fmla="*/ 0 w 1555088"/>
                <a:gd name="connsiteY14" fmla="*/ 792656 h 79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5088" h="794052">
                  <a:moveTo>
                    <a:pt x="0" y="792656"/>
                  </a:moveTo>
                  <a:cubicBezTo>
                    <a:pt x="34112" y="799329"/>
                    <a:pt x="243308" y="780350"/>
                    <a:pt x="360263" y="772355"/>
                  </a:cubicBezTo>
                  <a:cubicBezTo>
                    <a:pt x="385999" y="655876"/>
                    <a:pt x="377705" y="617030"/>
                    <a:pt x="424380" y="553254"/>
                  </a:cubicBezTo>
                  <a:cubicBezTo>
                    <a:pt x="471055" y="489480"/>
                    <a:pt x="561540" y="421675"/>
                    <a:pt x="640314" y="389706"/>
                  </a:cubicBezTo>
                  <a:cubicBezTo>
                    <a:pt x="719087" y="357735"/>
                    <a:pt x="808524" y="337819"/>
                    <a:pt x="897018" y="361433"/>
                  </a:cubicBezTo>
                  <a:cubicBezTo>
                    <a:pt x="985513" y="385048"/>
                    <a:pt x="1116722" y="467302"/>
                    <a:pt x="1171282" y="531394"/>
                  </a:cubicBezTo>
                  <a:cubicBezTo>
                    <a:pt x="1184921" y="547417"/>
                    <a:pt x="1195632" y="567705"/>
                    <a:pt x="1203881" y="589407"/>
                  </a:cubicBezTo>
                  <a:lnTo>
                    <a:pt x="1220200" y="650247"/>
                  </a:lnTo>
                  <a:lnTo>
                    <a:pt x="1555088" y="433197"/>
                  </a:lnTo>
                  <a:lnTo>
                    <a:pt x="1545852" y="414406"/>
                  </a:lnTo>
                  <a:cubicBezTo>
                    <a:pt x="1492372" y="323555"/>
                    <a:pt x="1396340" y="219571"/>
                    <a:pt x="1296812" y="151663"/>
                  </a:cubicBezTo>
                  <a:cubicBezTo>
                    <a:pt x="1197284" y="83755"/>
                    <a:pt x="1087818" y="9043"/>
                    <a:pt x="948685" y="6956"/>
                  </a:cubicBezTo>
                  <a:cubicBezTo>
                    <a:pt x="689060" y="-21685"/>
                    <a:pt x="481405" y="40459"/>
                    <a:pt x="296689" y="150277"/>
                  </a:cubicBezTo>
                  <a:cubicBezTo>
                    <a:pt x="149862" y="246054"/>
                    <a:pt x="42815" y="487442"/>
                    <a:pt x="23951" y="574644"/>
                  </a:cubicBezTo>
                  <a:cubicBezTo>
                    <a:pt x="4278" y="706729"/>
                    <a:pt x="3603" y="710594"/>
                    <a:pt x="0" y="79265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968223-B72F-92CD-EEBC-BAF04E053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15536" flipV="1">
              <a:off x="11226903" y="2582485"/>
              <a:ext cx="442769" cy="445803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468508"/>
                <a:gd name="connsiteY0" fmla="*/ 326 h 4964273"/>
                <a:gd name="connsiteX1" fmla="*/ 3964140 w 4468508"/>
                <a:gd name="connsiteY1" fmla="*/ 591130 h 4964273"/>
                <a:gd name="connsiteX2" fmla="*/ 4451030 w 4468508"/>
                <a:gd name="connsiteY2" fmla="*/ 3809413 h 4964273"/>
                <a:gd name="connsiteX3" fmla="*/ 3419865 w 4468508"/>
                <a:gd name="connsiteY3" fmla="*/ 4845181 h 4964273"/>
                <a:gd name="connsiteX4" fmla="*/ 1074535 w 4468508"/>
                <a:gd name="connsiteY4" fmla="*/ 4657562 h 4964273"/>
                <a:gd name="connsiteX5" fmla="*/ 33359 w 4468508"/>
                <a:gd name="connsiteY5" fmla="*/ 2995991 h 4964273"/>
                <a:gd name="connsiteX6" fmla="*/ 592137 w 4468508"/>
                <a:gd name="connsiteY6" fmla="*/ 806182 h 4964273"/>
                <a:gd name="connsiteX7" fmla="*/ 2649000 w 4468508"/>
                <a:gd name="connsiteY7" fmla="*/ 326 h 4964273"/>
                <a:gd name="connsiteX0" fmla="*/ 2788684 w 4608192"/>
                <a:gd name="connsiteY0" fmla="*/ 326 h 4845177"/>
                <a:gd name="connsiteX1" fmla="*/ 4103824 w 4608192"/>
                <a:gd name="connsiteY1" fmla="*/ 591130 h 4845177"/>
                <a:gd name="connsiteX2" fmla="*/ 4590714 w 4608192"/>
                <a:gd name="connsiteY2" fmla="*/ 3809413 h 4845177"/>
                <a:gd name="connsiteX3" fmla="*/ 3559549 w 4608192"/>
                <a:gd name="connsiteY3" fmla="*/ 4845181 h 4845177"/>
                <a:gd name="connsiteX4" fmla="*/ 173043 w 4608192"/>
                <a:gd name="connsiteY4" fmla="*/ 2995991 h 4845177"/>
                <a:gd name="connsiteX5" fmla="*/ 731821 w 4608192"/>
                <a:gd name="connsiteY5" fmla="*/ 806182 h 4845177"/>
                <a:gd name="connsiteX6" fmla="*/ 2788684 w 4608192"/>
                <a:gd name="connsiteY6" fmla="*/ 326 h 4845177"/>
                <a:gd name="connsiteX0" fmla="*/ 2788684 w 4656382"/>
                <a:gd name="connsiteY0" fmla="*/ 326 h 4593408"/>
                <a:gd name="connsiteX1" fmla="*/ 4103824 w 4656382"/>
                <a:gd name="connsiteY1" fmla="*/ 591130 h 4593408"/>
                <a:gd name="connsiteX2" fmla="*/ 4590714 w 4656382"/>
                <a:gd name="connsiteY2" fmla="*/ 3809413 h 4593408"/>
                <a:gd name="connsiteX3" fmla="*/ 2737164 w 4656382"/>
                <a:gd name="connsiteY3" fmla="*/ 4593410 h 4593408"/>
                <a:gd name="connsiteX4" fmla="*/ 173043 w 4656382"/>
                <a:gd name="connsiteY4" fmla="*/ 2995991 h 4593408"/>
                <a:gd name="connsiteX5" fmla="*/ 731821 w 4656382"/>
                <a:gd name="connsiteY5" fmla="*/ 806182 h 4593408"/>
                <a:gd name="connsiteX6" fmla="*/ 2788684 w 4656382"/>
                <a:gd name="connsiteY6" fmla="*/ 326 h 4593408"/>
                <a:gd name="connsiteX0" fmla="*/ 2788684 w 4720632"/>
                <a:gd name="connsiteY0" fmla="*/ 326 h 4593408"/>
                <a:gd name="connsiteX1" fmla="*/ 4103824 w 4720632"/>
                <a:gd name="connsiteY1" fmla="*/ 591130 h 4593408"/>
                <a:gd name="connsiteX2" fmla="*/ 4661706 w 4720632"/>
                <a:gd name="connsiteY2" fmla="*/ 3597011 h 4593408"/>
                <a:gd name="connsiteX3" fmla="*/ 2737164 w 4720632"/>
                <a:gd name="connsiteY3" fmla="*/ 4593410 h 4593408"/>
                <a:gd name="connsiteX4" fmla="*/ 173043 w 4720632"/>
                <a:gd name="connsiteY4" fmla="*/ 2995991 h 4593408"/>
                <a:gd name="connsiteX5" fmla="*/ 731821 w 4720632"/>
                <a:gd name="connsiteY5" fmla="*/ 806182 h 4593408"/>
                <a:gd name="connsiteX6" fmla="*/ 2788684 w 4720632"/>
                <a:gd name="connsiteY6" fmla="*/ 326 h 4593408"/>
                <a:gd name="connsiteX0" fmla="*/ 2615637 w 4547585"/>
                <a:gd name="connsiteY0" fmla="*/ 326 h 4593408"/>
                <a:gd name="connsiteX1" fmla="*/ 3930777 w 4547585"/>
                <a:gd name="connsiteY1" fmla="*/ 591130 h 4593408"/>
                <a:gd name="connsiteX2" fmla="*/ 4488659 w 4547585"/>
                <a:gd name="connsiteY2" fmla="*/ 3597011 h 4593408"/>
                <a:gd name="connsiteX3" fmla="*/ 2564117 w 4547585"/>
                <a:gd name="connsiteY3" fmla="*/ 4593410 h 4593408"/>
                <a:gd name="connsiteX4" fmla="*/ -4 w 4547585"/>
                <a:gd name="connsiteY4" fmla="*/ 2995991 h 4593408"/>
                <a:gd name="connsiteX5" fmla="*/ 2615637 w 4547585"/>
                <a:gd name="connsiteY5" fmla="*/ 326 h 4593408"/>
                <a:gd name="connsiteX0" fmla="*/ 1599114 w 4547585"/>
                <a:gd name="connsiteY0" fmla="*/ 673 h 4392722"/>
                <a:gd name="connsiteX1" fmla="*/ 3930777 w 4547585"/>
                <a:gd name="connsiteY1" fmla="*/ 390444 h 4392722"/>
                <a:gd name="connsiteX2" fmla="*/ 4488659 w 4547585"/>
                <a:gd name="connsiteY2" fmla="*/ 3396325 h 4392722"/>
                <a:gd name="connsiteX3" fmla="*/ 2564117 w 4547585"/>
                <a:gd name="connsiteY3" fmla="*/ 4392724 h 4392722"/>
                <a:gd name="connsiteX4" fmla="*/ -4 w 4547585"/>
                <a:gd name="connsiteY4" fmla="*/ 2795305 h 4392722"/>
                <a:gd name="connsiteX5" fmla="*/ 1599114 w 4547585"/>
                <a:gd name="connsiteY5" fmla="*/ 673 h 4392722"/>
                <a:gd name="connsiteX0" fmla="*/ 1599114 w 4556102"/>
                <a:gd name="connsiteY0" fmla="*/ 673 h 4345138"/>
                <a:gd name="connsiteX1" fmla="*/ 3930777 w 4556102"/>
                <a:gd name="connsiteY1" fmla="*/ 390444 h 4345138"/>
                <a:gd name="connsiteX2" fmla="*/ 4488659 w 4556102"/>
                <a:gd name="connsiteY2" fmla="*/ 3396325 h 4345138"/>
                <a:gd name="connsiteX3" fmla="*/ 2425030 w 4556102"/>
                <a:gd name="connsiteY3" fmla="*/ 4345136 h 4345138"/>
                <a:gd name="connsiteX4" fmla="*/ -4 w 4556102"/>
                <a:gd name="connsiteY4" fmla="*/ 2795305 h 4345138"/>
                <a:gd name="connsiteX5" fmla="*/ 1599114 w 4556102"/>
                <a:gd name="connsiteY5" fmla="*/ 673 h 4345138"/>
                <a:gd name="connsiteX0" fmla="*/ 1308676 w 4265664"/>
                <a:gd name="connsiteY0" fmla="*/ 673 h 4345138"/>
                <a:gd name="connsiteX1" fmla="*/ 3640339 w 4265664"/>
                <a:gd name="connsiteY1" fmla="*/ 390444 h 4345138"/>
                <a:gd name="connsiteX2" fmla="*/ 4198221 w 4265664"/>
                <a:gd name="connsiteY2" fmla="*/ 3396325 h 4345138"/>
                <a:gd name="connsiteX3" fmla="*/ 2134592 w 4265664"/>
                <a:gd name="connsiteY3" fmla="*/ 4345136 h 4345138"/>
                <a:gd name="connsiteX4" fmla="*/ 2 w 4265664"/>
                <a:gd name="connsiteY4" fmla="*/ 2737868 h 4345138"/>
                <a:gd name="connsiteX5" fmla="*/ 1308676 w 4265664"/>
                <a:gd name="connsiteY5" fmla="*/ 673 h 43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5664" h="4345138">
                  <a:moveTo>
                    <a:pt x="1308676" y="673"/>
                  </a:moveTo>
                  <a:cubicBezTo>
                    <a:pt x="1850442" y="-12337"/>
                    <a:pt x="3307336" y="165670"/>
                    <a:pt x="3640339" y="390444"/>
                  </a:cubicBezTo>
                  <a:cubicBezTo>
                    <a:pt x="3940677" y="1025292"/>
                    <a:pt x="4449179" y="2737210"/>
                    <a:pt x="4198221" y="3396325"/>
                  </a:cubicBezTo>
                  <a:cubicBezTo>
                    <a:pt x="3947263" y="4055440"/>
                    <a:pt x="2447418" y="4230167"/>
                    <a:pt x="2134592" y="4345136"/>
                  </a:cubicBezTo>
                  <a:cubicBezTo>
                    <a:pt x="1398314" y="4209566"/>
                    <a:pt x="471290" y="3411035"/>
                    <a:pt x="2" y="2737868"/>
                  </a:cubicBezTo>
                  <a:cubicBezTo>
                    <a:pt x="8589" y="1972354"/>
                    <a:pt x="653546" y="401483"/>
                    <a:pt x="1308676" y="67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D3A327-F6AC-503E-D21F-D4B3FE3C1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683933">
              <a:off x="9928975" y="-403904"/>
              <a:ext cx="1174562" cy="1937410"/>
            </a:xfrm>
            <a:custGeom>
              <a:avLst/>
              <a:gdLst>
                <a:gd name="connsiteX0" fmla="*/ 1174562 w 1174562"/>
                <a:gd name="connsiteY0" fmla="*/ 1160117 h 1937410"/>
                <a:gd name="connsiteX1" fmla="*/ 953368 w 1174562"/>
                <a:gd name="connsiteY1" fmla="*/ 1406344 h 1937410"/>
                <a:gd name="connsiteX2" fmla="*/ 894128 w 1174562"/>
                <a:gd name="connsiteY2" fmla="*/ 1419701 h 1937410"/>
                <a:gd name="connsiteX3" fmla="*/ 830886 w 1174562"/>
                <a:gd name="connsiteY3" fmla="*/ 1430049 h 1937410"/>
                <a:gd name="connsiteX4" fmla="*/ 625381 w 1174562"/>
                <a:gd name="connsiteY4" fmla="*/ 1421724 h 1937410"/>
                <a:gd name="connsiteX5" fmla="*/ 394115 w 1174562"/>
                <a:gd name="connsiteY5" fmla="*/ 1353019 h 1937410"/>
                <a:gd name="connsiteX6" fmla="*/ 227806 w 1174562"/>
                <a:gd name="connsiteY6" fmla="*/ 1262594 h 1937410"/>
                <a:gd name="connsiteX7" fmla="*/ 222077 w 1174562"/>
                <a:gd name="connsiteY7" fmla="*/ 1293937 h 1937410"/>
                <a:gd name="connsiteX8" fmla="*/ 257021 w 1174562"/>
                <a:gd name="connsiteY8" fmla="*/ 1521425 h 1937410"/>
                <a:gd name="connsiteX9" fmla="*/ 329717 w 1174562"/>
                <a:gd name="connsiteY9" fmla="*/ 1788933 h 1937410"/>
                <a:gd name="connsiteX10" fmla="*/ 358171 w 1174562"/>
                <a:gd name="connsiteY10" fmla="*/ 1866809 h 1937410"/>
                <a:gd name="connsiteX11" fmla="*/ 162274 w 1174562"/>
                <a:gd name="connsiteY11" fmla="*/ 1937410 h 1937410"/>
                <a:gd name="connsiteX12" fmla="*/ 40999 w 1174562"/>
                <a:gd name="connsiteY12" fmla="*/ 1530780 h 1937410"/>
                <a:gd name="connsiteX13" fmla="*/ 130 w 1174562"/>
                <a:gd name="connsiteY13" fmla="*/ 1094880 h 1937410"/>
                <a:gd name="connsiteX14" fmla="*/ 77747 w 1174562"/>
                <a:gd name="connsiteY14" fmla="*/ 588060 h 1937410"/>
                <a:gd name="connsiteX15" fmla="*/ 199588 w 1174562"/>
                <a:gd name="connsiteY15" fmla="*/ 280523 h 1937410"/>
                <a:gd name="connsiteX16" fmla="*/ 306776 w 1174562"/>
                <a:gd name="connsiteY16" fmla="*/ 111727 h 1937410"/>
                <a:gd name="connsiteX17" fmla="*/ 416130 w 1174562"/>
                <a:gd name="connsiteY17" fmla="*/ 0 h 1937410"/>
                <a:gd name="connsiteX18" fmla="*/ 493343 w 1174562"/>
                <a:gd name="connsiteY18" fmla="*/ 215052 h 1937410"/>
                <a:gd name="connsiteX19" fmla="*/ 488735 w 1174562"/>
                <a:gd name="connsiteY19" fmla="*/ 439153 h 1937410"/>
                <a:gd name="connsiteX20" fmla="*/ 374038 w 1174562"/>
                <a:gd name="connsiteY20" fmla="*/ 651386 h 1937410"/>
                <a:gd name="connsiteX21" fmla="*/ 375640 w 1174562"/>
                <a:gd name="connsiteY21" fmla="*/ 679924 h 1937410"/>
                <a:gd name="connsiteX22" fmla="*/ 646830 w 1174562"/>
                <a:gd name="connsiteY22" fmla="*/ 526785 h 1937410"/>
                <a:gd name="connsiteX23" fmla="*/ 965722 w 1174562"/>
                <a:gd name="connsiteY23" fmla="*/ 454195 h 1937410"/>
                <a:gd name="connsiteX24" fmla="*/ 973884 w 1174562"/>
                <a:gd name="connsiteY24" fmla="*/ 458787 h 1937410"/>
                <a:gd name="connsiteX25" fmla="*/ 933346 w 1174562"/>
                <a:gd name="connsiteY25" fmla="*/ 595705 h 1937410"/>
                <a:gd name="connsiteX26" fmla="*/ 790087 w 1174562"/>
                <a:gd name="connsiteY26" fmla="*/ 785667 h 1937410"/>
                <a:gd name="connsiteX27" fmla="*/ 608178 w 1174562"/>
                <a:gd name="connsiteY27" fmla="*/ 939447 h 1937410"/>
                <a:gd name="connsiteX28" fmla="*/ 386518 w 1174562"/>
                <a:gd name="connsiteY28" fmla="*/ 1057102 h 1937410"/>
                <a:gd name="connsiteX29" fmla="*/ 496842 w 1174562"/>
                <a:gd name="connsiteY29" fmla="*/ 1070816 h 1937410"/>
                <a:gd name="connsiteX30" fmla="*/ 845020 w 1174562"/>
                <a:gd name="connsiteY30" fmla="*/ 1072001 h 1937410"/>
                <a:gd name="connsiteX31" fmla="*/ 1104134 w 1174562"/>
                <a:gd name="connsiteY31" fmla="*/ 1133246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4562" h="1937410">
                  <a:moveTo>
                    <a:pt x="1174562" y="1160117"/>
                  </a:moveTo>
                  <a:lnTo>
                    <a:pt x="953368" y="1406344"/>
                  </a:lnTo>
                  <a:lnTo>
                    <a:pt x="894128" y="1419701"/>
                  </a:lnTo>
                  <a:cubicBezTo>
                    <a:pt x="871713" y="1424108"/>
                    <a:pt x="850245" y="1427648"/>
                    <a:pt x="830886" y="1430049"/>
                  </a:cubicBezTo>
                  <a:cubicBezTo>
                    <a:pt x="753449" y="1439654"/>
                    <a:pt x="698175" y="1434563"/>
                    <a:pt x="625381" y="1421724"/>
                  </a:cubicBezTo>
                  <a:cubicBezTo>
                    <a:pt x="552586" y="1408886"/>
                    <a:pt x="460377" y="1379541"/>
                    <a:pt x="394115" y="1353019"/>
                  </a:cubicBezTo>
                  <a:cubicBezTo>
                    <a:pt x="327853" y="1326498"/>
                    <a:pt x="238957" y="1270351"/>
                    <a:pt x="227806" y="1262594"/>
                  </a:cubicBezTo>
                  <a:cubicBezTo>
                    <a:pt x="216655" y="1254838"/>
                    <a:pt x="217208" y="1250798"/>
                    <a:pt x="222077" y="1293937"/>
                  </a:cubicBezTo>
                  <a:cubicBezTo>
                    <a:pt x="226946" y="1337075"/>
                    <a:pt x="239080" y="1438926"/>
                    <a:pt x="257021" y="1521425"/>
                  </a:cubicBezTo>
                  <a:cubicBezTo>
                    <a:pt x="274961" y="1603923"/>
                    <a:pt x="302922" y="1709751"/>
                    <a:pt x="329717" y="1788933"/>
                  </a:cubicBezTo>
                  <a:lnTo>
                    <a:pt x="358171" y="1866809"/>
                  </a:lnTo>
                  <a:cubicBezTo>
                    <a:pt x="306835" y="1903849"/>
                    <a:pt x="211686" y="1922195"/>
                    <a:pt x="162274" y="1937410"/>
                  </a:cubicBezTo>
                  <a:cubicBezTo>
                    <a:pt x="110713" y="1802684"/>
                    <a:pt x="68023" y="1671202"/>
                    <a:pt x="40999" y="1530780"/>
                  </a:cubicBezTo>
                  <a:cubicBezTo>
                    <a:pt x="13975" y="1390358"/>
                    <a:pt x="-1594" y="1249609"/>
                    <a:pt x="130" y="1094880"/>
                  </a:cubicBezTo>
                  <a:cubicBezTo>
                    <a:pt x="1851" y="940151"/>
                    <a:pt x="44504" y="723787"/>
                    <a:pt x="77747" y="588060"/>
                  </a:cubicBezTo>
                  <a:cubicBezTo>
                    <a:pt x="110990" y="452334"/>
                    <a:pt x="161416" y="359911"/>
                    <a:pt x="199588" y="280523"/>
                  </a:cubicBezTo>
                  <a:cubicBezTo>
                    <a:pt x="237760" y="201134"/>
                    <a:pt x="268654" y="158776"/>
                    <a:pt x="306776" y="111727"/>
                  </a:cubicBezTo>
                  <a:cubicBezTo>
                    <a:pt x="340134" y="70559"/>
                    <a:pt x="385416" y="11405"/>
                    <a:pt x="416130" y="0"/>
                  </a:cubicBezTo>
                  <a:cubicBezTo>
                    <a:pt x="459534" y="74706"/>
                    <a:pt x="477949" y="136046"/>
                    <a:pt x="493343" y="215052"/>
                  </a:cubicBezTo>
                  <a:cubicBezTo>
                    <a:pt x="505786" y="309500"/>
                    <a:pt x="505982" y="354742"/>
                    <a:pt x="488735" y="439153"/>
                  </a:cubicBezTo>
                  <a:cubicBezTo>
                    <a:pt x="471153" y="525202"/>
                    <a:pt x="392887" y="611256"/>
                    <a:pt x="374038" y="651386"/>
                  </a:cubicBezTo>
                  <a:cubicBezTo>
                    <a:pt x="355189" y="691513"/>
                    <a:pt x="330176" y="700690"/>
                    <a:pt x="375640" y="679924"/>
                  </a:cubicBezTo>
                  <a:cubicBezTo>
                    <a:pt x="421106" y="659157"/>
                    <a:pt x="548482" y="564409"/>
                    <a:pt x="646830" y="526785"/>
                  </a:cubicBezTo>
                  <a:cubicBezTo>
                    <a:pt x="745176" y="489165"/>
                    <a:pt x="936630" y="451490"/>
                    <a:pt x="965722" y="454195"/>
                  </a:cubicBezTo>
                  <a:cubicBezTo>
                    <a:pt x="969359" y="454533"/>
                    <a:pt x="972038" y="456135"/>
                    <a:pt x="973884" y="458787"/>
                  </a:cubicBezTo>
                  <a:cubicBezTo>
                    <a:pt x="986811" y="477348"/>
                    <a:pt x="958959" y="547365"/>
                    <a:pt x="933346" y="595705"/>
                  </a:cubicBezTo>
                  <a:cubicBezTo>
                    <a:pt x="904074" y="650950"/>
                    <a:pt x="844282" y="728377"/>
                    <a:pt x="790087" y="785667"/>
                  </a:cubicBezTo>
                  <a:cubicBezTo>
                    <a:pt x="735893" y="842958"/>
                    <a:pt x="675440" y="894207"/>
                    <a:pt x="608178" y="939447"/>
                  </a:cubicBezTo>
                  <a:cubicBezTo>
                    <a:pt x="540917" y="984686"/>
                    <a:pt x="392691" y="1049620"/>
                    <a:pt x="386518" y="1057102"/>
                  </a:cubicBezTo>
                  <a:cubicBezTo>
                    <a:pt x="380344" y="1064584"/>
                    <a:pt x="420424" y="1068333"/>
                    <a:pt x="496842" y="1070816"/>
                  </a:cubicBezTo>
                  <a:cubicBezTo>
                    <a:pt x="573258" y="1073300"/>
                    <a:pt x="743804" y="1061596"/>
                    <a:pt x="845020" y="1072001"/>
                  </a:cubicBezTo>
                  <a:cubicBezTo>
                    <a:pt x="946235" y="1082406"/>
                    <a:pt x="1033176" y="1110476"/>
                    <a:pt x="1104134" y="113324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81906DB-D3BD-9D2A-0467-35F796D7C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683933">
              <a:off x="9928975" y="-403904"/>
              <a:ext cx="1174562" cy="1937410"/>
            </a:xfrm>
            <a:custGeom>
              <a:avLst/>
              <a:gdLst>
                <a:gd name="connsiteX0" fmla="*/ 1174562 w 1174562"/>
                <a:gd name="connsiteY0" fmla="*/ 1160117 h 1937410"/>
                <a:gd name="connsiteX1" fmla="*/ 953369 w 1174562"/>
                <a:gd name="connsiteY1" fmla="*/ 1406343 h 1937410"/>
                <a:gd name="connsiteX2" fmla="*/ 894128 w 1174562"/>
                <a:gd name="connsiteY2" fmla="*/ 1419701 h 1937410"/>
                <a:gd name="connsiteX3" fmla="*/ 830886 w 1174562"/>
                <a:gd name="connsiteY3" fmla="*/ 1430049 h 1937410"/>
                <a:gd name="connsiteX4" fmla="*/ 625381 w 1174562"/>
                <a:gd name="connsiteY4" fmla="*/ 1421724 h 1937410"/>
                <a:gd name="connsiteX5" fmla="*/ 394115 w 1174562"/>
                <a:gd name="connsiteY5" fmla="*/ 1353019 h 1937410"/>
                <a:gd name="connsiteX6" fmla="*/ 227806 w 1174562"/>
                <a:gd name="connsiteY6" fmla="*/ 1262594 h 1937410"/>
                <a:gd name="connsiteX7" fmla="*/ 222077 w 1174562"/>
                <a:gd name="connsiteY7" fmla="*/ 1293937 h 1937410"/>
                <a:gd name="connsiteX8" fmla="*/ 257021 w 1174562"/>
                <a:gd name="connsiteY8" fmla="*/ 1521425 h 1937410"/>
                <a:gd name="connsiteX9" fmla="*/ 329717 w 1174562"/>
                <a:gd name="connsiteY9" fmla="*/ 1788933 h 1937410"/>
                <a:gd name="connsiteX10" fmla="*/ 358171 w 1174562"/>
                <a:gd name="connsiteY10" fmla="*/ 1866809 h 1937410"/>
                <a:gd name="connsiteX11" fmla="*/ 162274 w 1174562"/>
                <a:gd name="connsiteY11" fmla="*/ 1937410 h 1937410"/>
                <a:gd name="connsiteX12" fmla="*/ 40999 w 1174562"/>
                <a:gd name="connsiteY12" fmla="*/ 1530780 h 1937410"/>
                <a:gd name="connsiteX13" fmla="*/ 130 w 1174562"/>
                <a:gd name="connsiteY13" fmla="*/ 1094880 h 1937410"/>
                <a:gd name="connsiteX14" fmla="*/ 77747 w 1174562"/>
                <a:gd name="connsiteY14" fmla="*/ 588060 h 1937410"/>
                <a:gd name="connsiteX15" fmla="*/ 199588 w 1174562"/>
                <a:gd name="connsiteY15" fmla="*/ 280523 h 1937410"/>
                <a:gd name="connsiteX16" fmla="*/ 306776 w 1174562"/>
                <a:gd name="connsiteY16" fmla="*/ 111727 h 1937410"/>
                <a:gd name="connsiteX17" fmla="*/ 416130 w 1174562"/>
                <a:gd name="connsiteY17" fmla="*/ 0 h 1937410"/>
                <a:gd name="connsiteX18" fmla="*/ 493343 w 1174562"/>
                <a:gd name="connsiteY18" fmla="*/ 215052 h 1937410"/>
                <a:gd name="connsiteX19" fmla="*/ 488735 w 1174562"/>
                <a:gd name="connsiteY19" fmla="*/ 439153 h 1937410"/>
                <a:gd name="connsiteX20" fmla="*/ 374038 w 1174562"/>
                <a:gd name="connsiteY20" fmla="*/ 651385 h 1937410"/>
                <a:gd name="connsiteX21" fmla="*/ 375640 w 1174562"/>
                <a:gd name="connsiteY21" fmla="*/ 679924 h 1937410"/>
                <a:gd name="connsiteX22" fmla="*/ 646830 w 1174562"/>
                <a:gd name="connsiteY22" fmla="*/ 526785 h 1937410"/>
                <a:gd name="connsiteX23" fmla="*/ 965722 w 1174562"/>
                <a:gd name="connsiteY23" fmla="*/ 454195 h 1937410"/>
                <a:gd name="connsiteX24" fmla="*/ 973884 w 1174562"/>
                <a:gd name="connsiteY24" fmla="*/ 458787 h 1937410"/>
                <a:gd name="connsiteX25" fmla="*/ 933346 w 1174562"/>
                <a:gd name="connsiteY25" fmla="*/ 595705 h 1937410"/>
                <a:gd name="connsiteX26" fmla="*/ 790087 w 1174562"/>
                <a:gd name="connsiteY26" fmla="*/ 785667 h 1937410"/>
                <a:gd name="connsiteX27" fmla="*/ 608178 w 1174562"/>
                <a:gd name="connsiteY27" fmla="*/ 939447 h 1937410"/>
                <a:gd name="connsiteX28" fmla="*/ 386518 w 1174562"/>
                <a:gd name="connsiteY28" fmla="*/ 1057102 h 1937410"/>
                <a:gd name="connsiteX29" fmla="*/ 496842 w 1174562"/>
                <a:gd name="connsiteY29" fmla="*/ 1070816 h 1937410"/>
                <a:gd name="connsiteX30" fmla="*/ 845020 w 1174562"/>
                <a:gd name="connsiteY30" fmla="*/ 1072001 h 1937410"/>
                <a:gd name="connsiteX31" fmla="*/ 1104133 w 1174562"/>
                <a:gd name="connsiteY31" fmla="*/ 1133245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4562" h="1937410">
                  <a:moveTo>
                    <a:pt x="1174562" y="1160117"/>
                  </a:moveTo>
                  <a:lnTo>
                    <a:pt x="953369" y="1406343"/>
                  </a:lnTo>
                  <a:lnTo>
                    <a:pt x="894128" y="1419701"/>
                  </a:lnTo>
                  <a:cubicBezTo>
                    <a:pt x="871713" y="1424107"/>
                    <a:pt x="850245" y="1427648"/>
                    <a:pt x="830886" y="1430049"/>
                  </a:cubicBezTo>
                  <a:cubicBezTo>
                    <a:pt x="753449" y="1439654"/>
                    <a:pt x="698175" y="1434563"/>
                    <a:pt x="625381" y="1421724"/>
                  </a:cubicBezTo>
                  <a:cubicBezTo>
                    <a:pt x="552586" y="1408886"/>
                    <a:pt x="460377" y="1379541"/>
                    <a:pt x="394115" y="1353019"/>
                  </a:cubicBezTo>
                  <a:cubicBezTo>
                    <a:pt x="327853" y="1326498"/>
                    <a:pt x="238957" y="1270351"/>
                    <a:pt x="227806" y="1262594"/>
                  </a:cubicBezTo>
                  <a:cubicBezTo>
                    <a:pt x="216655" y="1254838"/>
                    <a:pt x="217208" y="1250798"/>
                    <a:pt x="222077" y="1293937"/>
                  </a:cubicBezTo>
                  <a:cubicBezTo>
                    <a:pt x="226946" y="1337075"/>
                    <a:pt x="239080" y="1438926"/>
                    <a:pt x="257021" y="1521425"/>
                  </a:cubicBezTo>
                  <a:cubicBezTo>
                    <a:pt x="274961" y="1603923"/>
                    <a:pt x="302922" y="1709751"/>
                    <a:pt x="329717" y="1788933"/>
                  </a:cubicBezTo>
                  <a:lnTo>
                    <a:pt x="358171" y="1866809"/>
                  </a:lnTo>
                  <a:cubicBezTo>
                    <a:pt x="306835" y="1903849"/>
                    <a:pt x="211686" y="1922195"/>
                    <a:pt x="162274" y="1937410"/>
                  </a:cubicBezTo>
                  <a:cubicBezTo>
                    <a:pt x="110713" y="1802684"/>
                    <a:pt x="68023" y="1671202"/>
                    <a:pt x="40999" y="1530780"/>
                  </a:cubicBezTo>
                  <a:cubicBezTo>
                    <a:pt x="13975" y="1390358"/>
                    <a:pt x="-1594" y="1249609"/>
                    <a:pt x="130" y="1094880"/>
                  </a:cubicBezTo>
                  <a:cubicBezTo>
                    <a:pt x="1851" y="940151"/>
                    <a:pt x="44503" y="723787"/>
                    <a:pt x="77747" y="588060"/>
                  </a:cubicBezTo>
                  <a:cubicBezTo>
                    <a:pt x="110990" y="452334"/>
                    <a:pt x="161416" y="359911"/>
                    <a:pt x="199588" y="280523"/>
                  </a:cubicBezTo>
                  <a:cubicBezTo>
                    <a:pt x="237760" y="201134"/>
                    <a:pt x="268654" y="158776"/>
                    <a:pt x="306776" y="111727"/>
                  </a:cubicBezTo>
                  <a:cubicBezTo>
                    <a:pt x="340134" y="70559"/>
                    <a:pt x="385416" y="11405"/>
                    <a:pt x="416130" y="0"/>
                  </a:cubicBezTo>
                  <a:cubicBezTo>
                    <a:pt x="459534" y="74706"/>
                    <a:pt x="477949" y="136046"/>
                    <a:pt x="493343" y="215052"/>
                  </a:cubicBezTo>
                  <a:cubicBezTo>
                    <a:pt x="505786" y="309500"/>
                    <a:pt x="505982" y="354742"/>
                    <a:pt x="488735" y="439153"/>
                  </a:cubicBezTo>
                  <a:cubicBezTo>
                    <a:pt x="471153" y="525202"/>
                    <a:pt x="392887" y="611256"/>
                    <a:pt x="374038" y="651385"/>
                  </a:cubicBezTo>
                  <a:cubicBezTo>
                    <a:pt x="355188" y="691513"/>
                    <a:pt x="330176" y="700690"/>
                    <a:pt x="375640" y="679924"/>
                  </a:cubicBezTo>
                  <a:cubicBezTo>
                    <a:pt x="421106" y="659157"/>
                    <a:pt x="548482" y="564408"/>
                    <a:pt x="646830" y="526785"/>
                  </a:cubicBezTo>
                  <a:cubicBezTo>
                    <a:pt x="745176" y="489165"/>
                    <a:pt x="936630" y="451490"/>
                    <a:pt x="965722" y="454195"/>
                  </a:cubicBezTo>
                  <a:cubicBezTo>
                    <a:pt x="969359" y="454533"/>
                    <a:pt x="972038" y="456135"/>
                    <a:pt x="973884" y="458787"/>
                  </a:cubicBezTo>
                  <a:cubicBezTo>
                    <a:pt x="986811" y="477347"/>
                    <a:pt x="958959" y="547365"/>
                    <a:pt x="933346" y="595705"/>
                  </a:cubicBezTo>
                  <a:cubicBezTo>
                    <a:pt x="904074" y="650950"/>
                    <a:pt x="844282" y="728377"/>
                    <a:pt x="790087" y="785667"/>
                  </a:cubicBezTo>
                  <a:cubicBezTo>
                    <a:pt x="735893" y="842958"/>
                    <a:pt x="675440" y="894207"/>
                    <a:pt x="608178" y="939447"/>
                  </a:cubicBezTo>
                  <a:cubicBezTo>
                    <a:pt x="540917" y="984685"/>
                    <a:pt x="392691" y="1049620"/>
                    <a:pt x="386518" y="1057102"/>
                  </a:cubicBezTo>
                  <a:cubicBezTo>
                    <a:pt x="380344" y="1064584"/>
                    <a:pt x="420424" y="1068333"/>
                    <a:pt x="496842" y="1070816"/>
                  </a:cubicBezTo>
                  <a:cubicBezTo>
                    <a:pt x="573258" y="1073300"/>
                    <a:pt x="743804" y="1061596"/>
                    <a:pt x="845020" y="1072001"/>
                  </a:cubicBezTo>
                  <a:cubicBezTo>
                    <a:pt x="946235" y="1082405"/>
                    <a:pt x="1033176" y="1110476"/>
                    <a:pt x="1104133" y="113324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C752B1-732D-3CFF-B323-B37865A8B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488231"/>
              </p:ext>
            </p:extLst>
          </p:nvPr>
        </p:nvGraphicFramePr>
        <p:xfrm>
          <a:off x="559282" y="1952369"/>
          <a:ext cx="11073434" cy="515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 descr="Water in the world">
            <a:extLst>
              <a:ext uri="{FF2B5EF4-FFF2-40B4-BE49-F238E27FC236}">
                <a16:creationId xmlns:a16="http://schemas.microsoft.com/office/drawing/2014/main" id="{D8B76973-1D92-D783-3717-508A4BB8EC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828800" y="470003"/>
            <a:ext cx="713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1">
                    <a:lumMod val="75000"/>
                  </a:schemeClr>
                </a:solidFill>
              </a:rPr>
              <a:t>Water In the world </a:t>
            </a:r>
          </a:p>
        </p:txBody>
      </p:sp>
    </p:spTree>
    <p:extLst>
      <p:ext uri="{BB962C8B-B14F-4D97-AF65-F5344CB8AC3E}">
        <p14:creationId xmlns:p14="http://schemas.microsoft.com/office/powerpoint/2010/main" val="406352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 descr="Water in the world">
            <a:extLst>
              <a:ext uri="{FF2B5EF4-FFF2-40B4-BE49-F238E27FC236}">
                <a16:creationId xmlns:a16="http://schemas.microsoft.com/office/drawing/2014/main" id="{E0918811-46F1-106D-5B34-4EB80FB1EA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1996" y="578070"/>
            <a:ext cx="3785513" cy="153563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to save water?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4F1378-8FF3-F0D6-EFDB-E1AB736FC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3" r="13264" b="1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18620A-12E8-4C71-B2E8-36814033BB70}"/>
              </a:ext>
            </a:extLst>
          </p:cNvPr>
          <p:cNvSpPr/>
          <p:nvPr/>
        </p:nvSpPr>
        <p:spPr>
          <a:xfrm>
            <a:off x="4845269" y="0"/>
            <a:ext cx="1807779" cy="956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D3ADA-A107-F18A-8B86-0BE353C76C98}"/>
              </a:ext>
            </a:extLst>
          </p:cNvPr>
          <p:cNvSpPr/>
          <p:nvPr/>
        </p:nvSpPr>
        <p:spPr>
          <a:xfrm>
            <a:off x="7007225" y="5384800"/>
            <a:ext cx="1136650" cy="184150"/>
          </a:xfrm>
          <a:prstGeom prst="rect">
            <a:avLst/>
          </a:prstGeom>
          <a:solidFill>
            <a:srgbClr val="EEBE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E50"/>
              </a:solidFill>
            </a:endParaRPr>
          </a:p>
        </p:txBody>
      </p:sp>
      <p:sp>
        <p:nvSpPr>
          <p:cNvPr id="6" name="TextBox 5" descr="Water in the world">
            <a:extLst>
              <a:ext uri="{FF2B5EF4-FFF2-40B4-BE49-F238E27FC236}">
                <a16:creationId xmlns:a16="http://schemas.microsoft.com/office/drawing/2014/main" id="{C69F830D-4AE4-64BC-F4D2-4409A65FB0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965307" y="4096522"/>
            <a:ext cx="3785513" cy="153563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conservation</a:t>
            </a:r>
          </a:p>
        </p:txBody>
      </p:sp>
    </p:spTree>
    <p:extLst>
      <p:ext uri="{BB962C8B-B14F-4D97-AF65-F5344CB8AC3E}">
        <p14:creationId xmlns:p14="http://schemas.microsoft.com/office/powerpoint/2010/main" val="174267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18620A-12E8-4C71-B2E8-36814033BB70}"/>
              </a:ext>
            </a:extLst>
          </p:cNvPr>
          <p:cNvSpPr/>
          <p:nvPr/>
        </p:nvSpPr>
        <p:spPr>
          <a:xfrm>
            <a:off x="4845269" y="0"/>
            <a:ext cx="1807779" cy="956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child's drawing on a piece of paper&#10;&#10;Description automatically generated">
            <a:extLst>
              <a:ext uri="{FF2B5EF4-FFF2-40B4-BE49-F238E27FC236}">
                <a16:creationId xmlns:a16="http://schemas.microsoft.com/office/drawing/2014/main" id="{4D9559F1-BFC1-BC36-10BF-7AEEB5F9D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18620A-12E8-4C71-B2E8-36814033BB70}"/>
              </a:ext>
            </a:extLst>
          </p:cNvPr>
          <p:cNvSpPr/>
          <p:nvPr/>
        </p:nvSpPr>
        <p:spPr>
          <a:xfrm>
            <a:off x="4845269" y="0"/>
            <a:ext cx="1807779" cy="956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paper with writing on it&#10;&#10;Description automatically generated">
            <a:extLst>
              <a:ext uri="{FF2B5EF4-FFF2-40B4-BE49-F238E27FC236}">
                <a16:creationId xmlns:a16="http://schemas.microsoft.com/office/drawing/2014/main" id="{97FC96E7-0D28-6234-2B53-2BF453F94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1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FA90-2650-CCAE-94F4-DFD51569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7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Thanks for listening </a:t>
            </a:r>
            <a:endParaRPr lang="ko-KR" altLang="en-US" sz="7200" dirty="0">
              <a:latin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BCC23B-DF86-29C7-6CF7-1EA682BD6247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9600" dirty="0">
                <a:latin typeface="Antique Olive Compact" panose="020B0904030504030204" pitchFamily="34" charset="0"/>
              </a:rPr>
              <a:t>2A</a:t>
            </a:r>
            <a:endParaRPr lang="ko-KR" altLang="en-US" sz="19600" dirty="0">
              <a:latin typeface="Antique Olive Compact" panose="020B09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4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42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ADLaM Display</vt:lpstr>
      <vt:lpstr>Antique Olive Compact</vt:lpstr>
      <vt:lpstr>Arial</vt:lpstr>
      <vt:lpstr>Calibri</vt:lpstr>
      <vt:lpstr>Calibri Light</vt:lpstr>
      <vt:lpstr>Office Theme</vt:lpstr>
      <vt:lpstr>Ways to save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listening </vt:lpstr>
    </vt:vector>
  </TitlesOfParts>
  <Company>NSLHD and CCLHD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save water</dc:title>
  <dc:creator>Dongjin Kwon (Northern Sydney LHD)</dc:creator>
  <cp:lastModifiedBy>365 Pro Plus</cp:lastModifiedBy>
  <cp:revision>10</cp:revision>
  <dcterms:created xsi:type="dcterms:W3CDTF">2023-10-29T09:50:21Z</dcterms:created>
  <dcterms:modified xsi:type="dcterms:W3CDTF">2023-10-30T07:47:59Z</dcterms:modified>
</cp:coreProperties>
</file>