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3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5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3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4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7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4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5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2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5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32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6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0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27" r:id="rId8"/>
    <p:sldLayoutId id="2147483728" r:id="rId9"/>
    <p:sldLayoutId id="2147483729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B2F707-EF35-4955-8439-F76145F3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A476813-4CEE-408B-852D-3E51E30B1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74AFDA-3922-2001-6EF8-C775618096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</a:blip>
          <a:srcRect r="10650" b="1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22330F-1B08-F6D8-FE30-8C59468C2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553" y="208607"/>
            <a:ext cx="4795282" cy="14617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ko-KR" dirty="0">
                <a:solidFill>
                  <a:srgbClr val="FFFFFF"/>
                </a:solidFill>
              </a:rPr>
              <a:t>Little Things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7988B-AEDF-C9B8-7410-D08D0ADD4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553" y="1703825"/>
            <a:ext cx="4977905" cy="19054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ko-KR" sz="2400" b="1" i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</a:rPr>
              <a:t>Little drops of water,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i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</a:rPr>
              <a:t>Little grains of sand,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i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</a:rPr>
              <a:t>Make the mighty ocean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i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effectLst/>
              </a:rPr>
              <a:t>And the pleasant land.</a:t>
            </a:r>
            <a:endParaRPr lang="en-US" altLang="ko-KR" sz="2400" b="1" dirty="0">
              <a:ln>
                <a:solidFill>
                  <a:schemeClr val="tx1"/>
                </a:solidFill>
              </a:ln>
              <a:solidFill>
                <a:srgbClr val="FFFFFF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BC6B9A-0219-AA10-004C-5ECE93AB8318}"/>
              </a:ext>
            </a:extLst>
          </p:cNvPr>
          <p:cNvSpPr txBox="1">
            <a:spLocks/>
          </p:cNvSpPr>
          <p:nvPr/>
        </p:nvSpPr>
        <p:spPr>
          <a:xfrm>
            <a:off x="736553" y="1196194"/>
            <a:ext cx="4795282" cy="35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0" dirty="0">
                <a:solidFill>
                  <a:srgbClr val="FFFFFF"/>
                </a:solidFill>
                <a:latin typeface="Abadi" panose="020B0604020104020204" pitchFamily="34" charset="0"/>
              </a:rPr>
              <a:t>2A Dana Lim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71355AE-8225-391B-A7C1-1A5A9FD281EE}"/>
              </a:ext>
            </a:extLst>
          </p:cNvPr>
          <p:cNvSpPr txBox="1">
            <a:spLocks/>
          </p:cNvSpPr>
          <p:nvPr/>
        </p:nvSpPr>
        <p:spPr>
          <a:xfrm>
            <a:off x="1778258" y="3929832"/>
            <a:ext cx="4977905" cy="2094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So the little moments,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Humble though they be,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Make the mighty ages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Of Eternity.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6AFA1A3-3655-FA14-59CB-D0707A94422D}"/>
              </a:ext>
            </a:extLst>
          </p:cNvPr>
          <p:cNvSpPr txBox="1">
            <a:spLocks/>
          </p:cNvSpPr>
          <p:nvPr/>
        </p:nvSpPr>
        <p:spPr>
          <a:xfrm>
            <a:off x="5828666" y="1975455"/>
            <a:ext cx="4977905" cy="1905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So the little errors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Lead the soul away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From the paths of virtue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Far in sin to stray.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471BB5FC-988E-C5F7-A176-5840EF752C78}"/>
              </a:ext>
            </a:extLst>
          </p:cNvPr>
          <p:cNvSpPr txBox="1">
            <a:spLocks/>
          </p:cNvSpPr>
          <p:nvPr/>
        </p:nvSpPr>
        <p:spPr>
          <a:xfrm>
            <a:off x="7099392" y="4353064"/>
            <a:ext cx="4977905" cy="1797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Little deeds of kindness,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Little words of love,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Help to make earth happy</a:t>
            </a:r>
            <a:b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</a:br>
            <a:r>
              <a:rPr lang="en-US" altLang="ko-KR" sz="2400" b="1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</a:rPr>
              <a:t>Like the Heaven above.</a:t>
            </a:r>
          </a:p>
        </p:txBody>
      </p:sp>
    </p:spTree>
    <p:extLst>
      <p:ext uri="{BB962C8B-B14F-4D97-AF65-F5344CB8AC3E}">
        <p14:creationId xmlns:p14="http://schemas.microsoft.com/office/powerpoint/2010/main" val="3034743492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LightSeedLeftStep">
      <a:dk1>
        <a:srgbClr val="000000"/>
      </a:dk1>
      <a:lt1>
        <a:srgbClr val="FFFFFF"/>
      </a:lt1>
      <a:dk2>
        <a:srgbClr val="223B31"/>
      </a:dk2>
      <a:lt2>
        <a:srgbClr val="E8E5E2"/>
      </a:lt2>
      <a:accent1>
        <a:srgbClr val="50A9EB"/>
      </a:accent1>
      <a:accent2>
        <a:srgbClr val="37B3B4"/>
      </a:accent2>
      <a:accent3>
        <a:srgbClr val="33B680"/>
      </a:accent3>
      <a:accent4>
        <a:srgbClr val="2EB946"/>
      </a:accent4>
      <a:accent5>
        <a:srgbClr val="54B735"/>
      </a:accent5>
      <a:accent6>
        <a:srgbClr val="87AE3A"/>
      </a:accent6>
      <a:hlink>
        <a:srgbClr val="A2785A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AvenirNext LT Pro Medium</vt:lpstr>
      <vt:lpstr>Abadi</vt:lpstr>
      <vt:lpstr>Arial</vt:lpstr>
      <vt:lpstr>Avenir Next LT Pro</vt:lpstr>
      <vt:lpstr>Sabon Next LT</vt:lpstr>
      <vt:lpstr>DappledVTI</vt:lpstr>
      <vt:lpstr>Little Things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Things</dc:title>
  <dc:creator>365 Pro Plus</dc:creator>
  <cp:lastModifiedBy>365 Pro Plus</cp:lastModifiedBy>
  <cp:revision>3</cp:revision>
  <dcterms:created xsi:type="dcterms:W3CDTF">2023-11-13T07:03:51Z</dcterms:created>
  <dcterms:modified xsi:type="dcterms:W3CDTF">2023-11-13T07:24:51Z</dcterms:modified>
</cp:coreProperties>
</file>